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8" r:id="rId2"/>
    <p:sldId id="399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973E-D4B9-E719-23E5-F6AEFB3876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20FA3-51AB-19A4-5D96-D842B1D68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61501-AF01-9451-04CC-0EABD3BCE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A9FA6-57E1-3114-1250-C5A9E366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087BF-A5A1-FB9E-1A44-A0ABEA93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0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535-D575-117D-5F94-E206CD3C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35B516-E1AF-52DC-FF8E-DBFD04929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DD88D-2565-70E4-7357-EBB8EB1B7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ED536-F541-DAAC-8322-C2BAA8F2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9CE4B-08CE-DD72-C692-1E1E9DBD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32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7F072-03E8-3802-D5C2-FE4FBE6D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7C4F8-78ED-06CD-0C9D-A924F63BC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A558D-0C71-4885-1AB2-505689FC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C3434-4993-9EC9-35D3-27F88239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A4471-28F3-0212-93D6-54226126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9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54A0-5735-B598-DDFB-2C2E74EB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516FF-1309-0A77-C7AB-898D66D29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1653E-2007-AC7F-185C-320DBB59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198BF-7C0E-AC54-F067-C266E6CD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D2370-23B3-89ED-B189-2F6E9201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0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CBC7-C275-DE56-595F-E0DFD30FD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8358B-6D90-95DB-2222-5AFCCE7C0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61B35-E774-1EBB-183B-DED54481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DED8-7328-F580-A8A7-E3A8C1F4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70054-47D0-9020-ECEF-0853C78A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1014-1BBD-837C-BF2F-FA730432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B904B-ACAA-008D-0417-99F2B2A99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0AA7C-37E2-2F26-90B2-89ED1CCF3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60F48-659E-754D-35CB-ACF1EC7C7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9CE26-D32A-866F-078A-D5ADFE2B6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6B46C-3DAD-ECB3-950B-90069EFF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4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A4AA-BF24-CFEB-C0DC-F499B5B69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BDC40-140A-B529-5255-ABF6BE8E3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D594C2-D96E-8642-6771-718C2E889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29778-8D0D-08D7-5E6E-62DE068AB1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54084-5242-D1F5-F4BD-D048809CB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4A911B-8424-64C3-3407-4BB384AB1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D94DEB-96D3-92FD-ED29-C8ECB414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AA303-52FA-D7D3-56B5-FDEC953C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7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48E3B-AD6B-5B77-6FE0-D8243267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8E798D-19DD-415A-D1B3-C2A1DE8D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5D1484-2831-917C-D974-1F806AB3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29445E-B024-D889-ED1F-9B88587E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9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E2A59-F620-EB6D-607E-D13CD485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C71E6-5DA8-FBDD-DCD6-9466072E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079E2-83B0-00CD-CB23-FE53E7DD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5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73A2-D67B-2733-986E-D31A98504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5C7A8-46B0-FA56-8A78-E7DC2E6E5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18291-26EA-4F85-5F8C-BD83991FC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A4296-EC86-BA2B-9068-650BFD6A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B03FC-A467-125F-9163-98BE7E9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24D1C-CEA9-4F9A-AF03-D880F5C7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D17A-874E-CCAE-8501-E834C6B6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90325E-8A05-3993-8E34-69AF32D91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C1DEC-42FA-BFFD-646F-60296A2EA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76A0D-13CD-9C10-9932-7AFD2479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BE231-C64E-5710-2940-2F73E939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6B0D8-A0CF-5863-3D72-48D893197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9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5D435D-6545-89FC-201C-3B0817EBD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A6163-EA34-0DC9-9DC9-185569E96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F7D30-778C-E2AC-332F-6DF6A64928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9B5CE-E909-4DD3-AE62-AD2613726759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5CADA-E11F-2201-D31D-2FA0E5298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04DF-1D0F-FAB8-822D-8335B9389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BCD5-8E9B-4AE9-848C-B4E60129B9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0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FE6A61-5AFF-01F7-4DB3-F35B578E4D5D}"/>
              </a:ext>
            </a:extLst>
          </p:cNvPr>
          <p:cNvSpPr/>
          <p:nvPr/>
        </p:nvSpPr>
        <p:spPr>
          <a:xfrm>
            <a:off x="433392" y="2419685"/>
            <a:ext cx="2614408" cy="17561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palabra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extraña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(reading)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C125CB-0D39-4850-7A5C-A67BF6236693}"/>
              </a:ext>
            </a:extLst>
          </p:cNvPr>
          <p:cNvSpPr/>
          <p:nvPr/>
        </p:nvSpPr>
        <p:spPr>
          <a:xfrm>
            <a:off x="3489257" y="2396801"/>
            <a:ext cx="4228583" cy="17561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Carrera de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dictados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(reading, listening and speaking)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97B9A6C-1C3C-B6C4-897D-BCEE32AC38DF}"/>
              </a:ext>
            </a:extLst>
          </p:cNvPr>
          <p:cNvSpPr/>
          <p:nvPr/>
        </p:nvSpPr>
        <p:spPr>
          <a:xfrm>
            <a:off x="599246" y="4407554"/>
            <a:ext cx="2987328" cy="17561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crítica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(writing)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55B77DA-F59B-90A5-595B-3C1BC9A6CAEF}"/>
              </a:ext>
            </a:extLst>
          </p:cNvPr>
          <p:cNvSpPr/>
          <p:nvPr/>
        </p:nvSpPr>
        <p:spPr>
          <a:xfrm>
            <a:off x="4233757" y="4414558"/>
            <a:ext cx="3724485" cy="1801866"/>
          </a:xfrm>
          <a:prstGeom prst="roundRect">
            <a:avLst/>
          </a:prstGeom>
          <a:solidFill>
            <a:srgbClr val="FBC9F5"/>
          </a:solidFill>
          <a:ln>
            <a:solidFill>
              <a:srgbClr val="FBC9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Escucha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ordena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(listening and reading)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66BEAA0-860B-953A-677B-8585B015954B}"/>
              </a:ext>
            </a:extLst>
          </p:cNvPr>
          <p:cNvSpPr/>
          <p:nvPr/>
        </p:nvSpPr>
        <p:spPr>
          <a:xfrm>
            <a:off x="8159297" y="2396801"/>
            <a:ext cx="3724485" cy="18018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Las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descripcciones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(reading)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F6A5649-2B9E-5093-845F-B72CFA81A6CC}"/>
              </a:ext>
            </a:extLst>
          </p:cNvPr>
          <p:cNvSpPr/>
          <p:nvPr/>
        </p:nvSpPr>
        <p:spPr>
          <a:xfrm>
            <a:off x="8605426" y="4407554"/>
            <a:ext cx="2987328" cy="1801868"/>
          </a:xfrm>
          <a:prstGeom prst="roundRect">
            <a:avLst/>
          </a:prstGeom>
          <a:solidFill>
            <a:srgbClr val="EEF79B"/>
          </a:solidFill>
          <a:ln>
            <a:solidFill>
              <a:srgbClr val="EEF7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comic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(writing)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E7B05-4DD0-E152-22A5-5572387B6A5F}"/>
              </a:ext>
            </a:extLst>
          </p:cNvPr>
          <p:cNvSpPr txBox="1"/>
          <p:nvPr/>
        </p:nvSpPr>
        <p:spPr>
          <a:xfrm>
            <a:off x="1073792" y="381881"/>
            <a:ext cx="10133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Suggested transition lesson “Raúl y las alas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mágicas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Y7 to visit a primary school and work in a carousel of activities. The lesson is planned for pupils to work 8 minutes at each activity but could be adapted to your needs/preferences.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ekly challenge #45 — The Mix Support Community">
            <a:extLst>
              <a:ext uri="{FF2B5EF4-FFF2-40B4-BE49-F238E27FC236}">
                <a16:creationId xmlns:a16="http://schemas.microsoft.com/office/drawing/2014/main" id="{7569C944-2F9A-1CF1-C312-A97AF79C78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38" b="25506"/>
          <a:stretch/>
        </p:blipFill>
        <p:spPr bwMode="auto">
          <a:xfrm>
            <a:off x="3702628" y="-139957"/>
            <a:ext cx="4786743" cy="1469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4D743A5-FAE8-18DA-BD08-79AF8B6C9585}"/>
              </a:ext>
            </a:extLst>
          </p:cNvPr>
          <p:cNvSpPr txBox="1"/>
          <p:nvPr/>
        </p:nvSpPr>
        <p:spPr>
          <a:xfrm>
            <a:off x="1696920" y="1023985"/>
            <a:ext cx="87981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 you organise 3 transition activities with your Y6 class and a secondary school?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EB17A8-D014-1FD4-7A9E-128B368BEBD9}"/>
              </a:ext>
            </a:extLst>
          </p:cNvPr>
          <p:cNvSpPr txBox="1"/>
          <p:nvPr/>
        </p:nvSpPr>
        <p:spPr>
          <a:xfrm>
            <a:off x="289249" y="2164704"/>
            <a:ext cx="1149531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with one activity in the summer term!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(This could be Raúl y las alas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mágicas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a Y6 visit to secondary in September to celebrate European Day of languages on 26</a:t>
            </a:r>
            <a:r>
              <a:rPr kumimoji="0" lang="en-GB" sz="20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September.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(Pupils could have taster sessions of any language you chose!)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 pupils teach each other!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(Secondary pupils could visit a primary and teach some mini lessons, or you could bring some primary pupils to teach in secondary!)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Swap teachers!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(Arrange with a colleague to teach one of their classes.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Invite secondary pupils primary Hispanic day celebrations!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(They could simply join in with what you have planned or run some workshops).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croll: Horizontal 7">
            <a:extLst>
              <a:ext uri="{FF2B5EF4-FFF2-40B4-BE49-F238E27FC236}">
                <a16:creationId xmlns:a16="http://schemas.microsoft.com/office/drawing/2014/main" id="{F38AD0FF-55C8-BF53-8078-4059B0BE8AED}"/>
              </a:ext>
            </a:extLst>
          </p:cNvPr>
          <p:cNvSpPr/>
          <p:nvPr/>
        </p:nvSpPr>
        <p:spPr>
          <a:xfrm>
            <a:off x="8565502" y="4809903"/>
            <a:ext cx="3219061" cy="2307044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kumimoji="0" lang="en-GB" sz="1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July transition event day all subjects.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8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A418A7D-0776-0008-435E-5515CDB36755}"/>
              </a:ext>
            </a:extLst>
          </p:cNvPr>
          <p:cNvSpPr txBox="1"/>
          <p:nvPr/>
        </p:nvSpPr>
        <p:spPr>
          <a:xfrm>
            <a:off x="0" y="6150480"/>
            <a:ext cx="121920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6CD181-3087-B638-829D-90FBB7724624}"/>
              </a:ext>
            </a:extLst>
          </p:cNvPr>
          <p:cNvSpPr txBox="1"/>
          <p:nvPr/>
        </p:nvSpPr>
        <p:spPr>
          <a:xfrm>
            <a:off x="0" y="6519812"/>
            <a:ext cx="12192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B5BE4AC0-923C-CCCA-AF52-BE7105D6B7CA}"/>
              </a:ext>
            </a:extLst>
          </p:cNvPr>
          <p:cNvSpPr txBox="1">
            <a:spLocks/>
          </p:cNvSpPr>
          <p:nvPr/>
        </p:nvSpPr>
        <p:spPr>
          <a:xfrm>
            <a:off x="2862066" y="1844824"/>
            <a:ext cx="6474294" cy="396044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D799A1E-526B-2753-ECE0-12F54CBE79BE}"/>
              </a:ext>
            </a:extLst>
          </p:cNvPr>
          <p:cNvSpPr txBox="1">
            <a:spLocks/>
          </p:cNvSpPr>
          <p:nvPr/>
        </p:nvSpPr>
        <p:spPr>
          <a:xfrm>
            <a:off x="5991191" y="235080"/>
            <a:ext cx="4359924" cy="599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6000"/>
              <a:buFont typeface="Calibri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sym typeface="Calibri"/>
              </a:rPr>
              <a:t>Raúl y las alas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sym typeface="Calibri"/>
              </a:rPr>
              <a:t>mágicas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sym typeface="Calibri"/>
              </a:rPr>
              <a:t> in Y7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E34FC92-5EEC-E266-4C21-57C4C23A00D6}"/>
              </a:ext>
            </a:extLst>
          </p:cNvPr>
          <p:cNvSpPr/>
          <p:nvPr/>
        </p:nvSpPr>
        <p:spPr>
          <a:xfrm>
            <a:off x="4923265" y="1114154"/>
            <a:ext cx="6763910" cy="444844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Would any of the activities in Unit 22 work in Y7?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 the whole story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some of the pictures in the book for pupils to practice descriptions.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paragraphs or a chapter for your pupils to re-write by adding more details, connectives, etc.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Re-write the story changing the characters, the stolen object/s and the location. Try to keep it in Hackney!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15AC0C61-4674-CC7F-EFC1-8A81CCCC1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267" y="395064"/>
            <a:ext cx="4038600" cy="541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4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Raúl y las alas </a:t>
            </a:r>
            <a:r>
              <a:rPr kumimoji="0" lang="en-GB" sz="1800" b="1" i="0" u="none" strike="noStrike" kern="14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mágicas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Dawn Alexander-Joseph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Aránzazu M. Pérez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Perdomo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Joe Stewart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dibujos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Colette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Lambe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57C063FB-BA8B-E64F-B39D-B6E121FF0B52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602" y="1203362"/>
            <a:ext cx="1921930" cy="189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7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328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Clinton</dc:creator>
  <cp:lastModifiedBy>Bernadette Clinton</cp:lastModifiedBy>
  <cp:revision>1</cp:revision>
  <dcterms:created xsi:type="dcterms:W3CDTF">2023-06-05T07:24:11Z</dcterms:created>
  <dcterms:modified xsi:type="dcterms:W3CDTF">2023-06-05T07:25:24Z</dcterms:modified>
</cp:coreProperties>
</file>