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73" r:id="rId5"/>
    <p:sldId id="274" r:id="rId6"/>
    <p:sldId id="275" r:id="rId7"/>
    <p:sldId id="276" r:id="rId8"/>
    <p:sldId id="286" r:id="rId9"/>
    <p:sldId id="278" r:id="rId10"/>
    <p:sldId id="279" r:id="rId11"/>
    <p:sldId id="280" r:id="rId12"/>
    <p:sldId id="281" r:id="rId13"/>
    <p:sldId id="282" r:id="rId14"/>
    <p:sldId id="287" r:id="rId15"/>
    <p:sldId id="284" r:id="rId16"/>
    <p:sldId id="259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BD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9492F3-EA2F-4B7B-9DF1-7CD6622BA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CB6125-F942-42DA-97C4-9A07AFF59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F28BA-898B-4BCA-8F4D-BEA0BB161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F2CC6-1A43-427F-B5C0-14864941E1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4332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099E-9A50-42E3-8EC9-B7542893B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B72C13-9E8D-4F1F-A128-E84469CBC3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36E618-DF03-478D-AC22-DEA3D7E35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F6F99-3A57-40FC-9039-B3982101C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62865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3CE46-0334-4843-AD6E-9860570A1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BA0670-675C-4FB0-9E3A-0D8272A4B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1A4B5A-3E36-4756-9BB4-38715918E3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A35DD-67B0-4B8B-917B-2E1CAC4AA9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27345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AEA316-5663-414F-A9D3-31447764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D413FE-0149-4614-92F7-831B20737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15805-893A-4AE6-A3EB-41BAB6B3E4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82608-6A50-461C-9295-17F890E24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8221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5F7E76-5FD2-459C-9C11-A4A738F90C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43E50-97CF-48CD-B51E-CB6C5E8667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ADB092-FE39-4C47-9C6D-BDAE0173A3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CE7FB-ED24-4426-BCFF-59BE6FBA7A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1456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F10A2-00E3-4C11-A2AE-9BFE3007A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8C51D-7E75-468F-B2B7-5F504938B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0D8BA-E638-41A5-B960-B8905027B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65100-33E7-4742-8786-488459802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3430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F529722-F33C-48EB-90B0-2030FDDE2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00CB2-2318-44EE-A637-5E0D9E2E5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0ACE84-FE07-44E0-A182-B85322FE4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76654-0230-46F2-97CE-C0B8469DAC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7005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85982E-A46D-4A34-8AD0-BF7724D2B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23B28F-8BB4-4627-9161-4AFAA92E8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06F9F0-CA9D-4835-BF33-D695868D5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32801-1A90-40B9-B632-B894D3229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1177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27000B-1976-4EA0-BBCB-71306CCE7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A544AF-A8D9-4507-A814-103B15C94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1E5B9F-1AD2-4ED1-AB15-630CF4ABC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28FC2-B618-4F17-9181-33D5DA53DB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9777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7A23E6-BF0F-403A-9440-393A933D9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C621F-07BD-460B-BE97-25380A39E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838F58-0143-4B8E-B703-555957F8D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CEE9-C115-41B7-BDFB-B3C98AF75B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771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70D7C-B903-403F-8D73-0E32D883E6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D602F-FC69-4155-AADE-163E7AF8F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F630B8-95A1-4357-B394-E3C009DD6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4B30E-BAC2-472F-A202-07E4255A7A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1703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A3BB84F-D7B2-4A9A-8F82-7EAF57284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C0030B-4845-4DF9-B749-2D3C1EB2D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C7C6FB-850B-4682-B3E4-FDFF882E95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93664D-8CBF-447E-A8ED-121200633C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EEA55-57CC-40A1-815E-D508A200E9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77297C3-4D86-4EEF-A29E-C89E9AA100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14.m4a"/><Relationship Id="rId7" Type="http://schemas.openxmlformats.org/officeDocument/2006/relationships/audio" Target="../media/audio1.wav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4.m4a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6.m4a"/><Relationship Id="rId7" Type="http://schemas.openxmlformats.org/officeDocument/2006/relationships/audio" Target="../media/audio1.wav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jpeg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4" Type="http://schemas.openxmlformats.org/officeDocument/2006/relationships/audio" Target="../media/media16.m4a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8.m4a"/><Relationship Id="rId7" Type="http://schemas.openxmlformats.org/officeDocument/2006/relationships/audio" Target="../media/audio1.wav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audio" Target="../media/media18.m4a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20.m4a"/><Relationship Id="rId7" Type="http://schemas.openxmlformats.org/officeDocument/2006/relationships/audio" Target="../media/audio1.wav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0.m4a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2.m4a"/><Relationship Id="rId7" Type="http://schemas.openxmlformats.org/officeDocument/2006/relationships/audio" Target="../media/audio1.wav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2.m4a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cation4all.co.uk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cclanguages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4a"/><Relationship Id="rId7" Type="http://schemas.openxmlformats.org/officeDocument/2006/relationships/audio" Target="../media/audio1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g"/><Relationship Id="rId4" Type="http://schemas.openxmlformats.org/officeDocument/2006/relationships/audio" Target="../media/media3.m4a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6.m4a"/><Relationship Id="rId7" Type="http://schemas.openxmlformats.org/officeDocument/2006/relationships/audio" Target="../media/audio1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6.m4a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8.m4a"/><Relationship Id="rId7" Type="http://schemas.openxmlformats.org/officeDocument/2006/relationships/audio" Target="../media/audio1.wav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0.m4a"/><Relationship Id="rId7" Type="http://schemas.openxmlformats.org/officeDocument/2006/relationships/audio" Target="../media/audio1.wav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eg"/><Relationship Id="rId4" Type="http://schemas.openxmlformats.org/officeDocument/2006/relationships/audio" Target="../media/media10.m4a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2.m4a"/><Relationship Id="rId7" Type="http://schemas.openxmlformats.org/officeDocument/2006/relationships/audio" Target="../media/audio1.wav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2.m4a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6">
            <a:hlinkClick r:id="" action="ppaction://hlinkshowjump?jump=nextslide" highlightClick="1">
              <a:snd r:embed="rId4" name="Utopia Restore Up.wav"/>
            </a:hlinkClick>
            <a:extLst>
              <a:ext uri="{FF2B5EF4-FFF2-40B4-BE49-F238E27FC236}">
                <a16:creationId xmlns:a16="http://schemas.microsoft.com/office/drawing/2014/main" id="{D2656648-774C-4CFA-8EE5-03D656C8E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329DF60-A712-4CC9-BFE7-EBEF035B8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1BB963A-A16C-4323-9882-7E4C188C9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75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b="1" kern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y las alas </a:t>
            </a:r>
            <a:r>
              <a:rPr lang="en-GB" sz="1800" b="1" kern="14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mágicas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endParaRPr lang="en-GB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endParaRPr lang="en-GB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Dawn Alexander-Joseph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Aránzazu M. Pérez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Perdomo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Joe Stewart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dibujos</a:t>
            </a: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Colette </a:t>
            </a:r>
            <a:r>
              <a:rPr lang="en-GB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Lambe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57D647-DF1C-4FE9-B869-78B0A0134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476672"/>
            <a:ext cx="609600" cy="6096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67F996F-B41C-4745-8A35-ED159F0D1CBC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3" y="1628800"/>
            <a:ext cx="1921930" cy="18968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FDBEF-065D-4E68-87EC-1A44A88A7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4" y="838200"/>
            <a:ext cx="3825556" cy="39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“¿De verdad? ¿Cómo es?” - pregunta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 mediano. Es negro con un abdomen blanco. Tiene las alas negras, blancas y azules con la cola negra y verde” - explica la oveja.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escucha y escribe la descripción. Kayla Rose también escucha y dibuja el pájaro.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“¡Ese es!” - exclama Kayla Rose. “El ladrón es mediano. El ladrón es negro con un abdomen blanco. El ladrón tiene las alas negras, blancas y azules con la cola negra y verde”.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“¡Es una urraca!” - exclama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“Pero ¿dónde está?” - pregunta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“No lo sé” - responde la oveja. “Pero hay muchas urracas en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11" name="Picture 10" descr="A drawing of a bird&#10;&#10;Description automatically generated">
            <a:extLst>
              <a:ext uri="{FF2B5EF4-FFF2-40B4-BE49-F238E27FC236}">
                <a16:creationId xmlns:a16="http://schemas.microsoft.com/office/drawing/2014/main" id="{285B6E57-ED6A-43F3-B039-BF76B3AAFC80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5229200"/>
            <a:ext cx="911137" cy="712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678BFD-C0DB-49DB-9B46-1426AD779F75}"/>
              </a:ext>
            </a:extLst>
          </p:cNvPr>
          <p:cNvSpPr txBox="1"/>
          <p:nvPr/>
        </p:nvSpPr>
        <p:spPr>
          <a:xfrm>
            <a:off x="4724399" y="635210"/>
            <a:ext cx="4106863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47825" algn="l"/>
              </a:tabLst>
            </a:pPr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9 - London Fields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A6EB0F-BACA-4E9F-8972-46BC4B63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938" y="1251057"/>
            <a:ext cx="3632019" cy="112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Luego, los amigos van a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Los amigos van a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buscar la urraca que ha robado los pendientes de diamantes.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 hay un problema. Hay un problema porque hay muchas urracas en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Picture 14" descr="A drawing of a tree&#10;&#10;Description automatically generated with medium confidence">
            <a:extLst>
              <a:ext uri="{FF2B5EF4-FFF2-40B4-BE49-F238E27FC236}">
                <a16:creationId xmlns:a16="http://schemas.microsoft.com/office/drawing/2014/main" id="{DC56B815-3F11-4329-9A85-E593BF4F6E32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97723"/>
            <a:ext cx="1424612" cy="12633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6BB3CE-5185-497E-93B4-7F6B72113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228" y="3861048"/>
            <a:ext cx="3374971" cy="20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“¿Cómo vamos a encontrar al ladrón?” - dice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“Ni idea” - dice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repente, una urraca baja en picado hacia Kayla Rose. La urraca baja en picado y roba el collar de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“¡Mi collar!” - exclama Kayla Rose.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4F00B-4FC8-42B2-B707-C270E076C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9336" y="5059619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3D4203-EAA9-4B29-8385-B4A5E2653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7646" y="5328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2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D70993C5-CBE8-4AB1-8F5A-360A2E27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751" y="649204"/>
            <a:ext cx="321765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None/>
            </a:pPr>
            <a:r>
              <a:rPr lang="en-GB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Capítulo 10 - El </a:t>
            </a:r>
            <a:r>
              <a:rPr lang="en-GB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búho</a:t>
            </a:r>
            <a:r>
              <a:rPr lang="en-GB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sabio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map, linedrawing&#10;&#10;Description automatically generated">
            <a:extLst>
              <a:ext uri="{FF2B5EF4-FFF2-40B4-BE49-F238E27FC236}">
                <a16:creationId xmlns:a16="http://schemas.microsoft.com/office/drawing/2014/main" id="{CE3F3AA1-9DB1-4157-9051-5E4C4078ADBF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03" y="650350"/>
            <a:ext cx="1720005" cy="15556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E3883A-D04D-4544-9980-88141F7F8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98" y="2239847"/>
            <a:ext cx="3351451" cy="3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persigue a la urraca, pero la urraca se echa a volar. La urraca se echa a volar y se escapa con el collar.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tiene un problema. Raúl no puede volar. Raúl no puede volar porque es una rata. No tiene alas.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Kayla Rose está muy triste. Está muy triste porque una urraca ha robado su collar.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“Ahora tenemos que buscar los pendientes y el collar” - dice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amigos vuelven a la granja. Cuando vuelven a la granja, hablan con el cerdo.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explica lo que ha pasado. </a:t>
            </a:r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B82C74C-3A79-4393-974B-5A1C93FAF202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74" y="1271524"/>
            <a:ext cx="1931387" cy="1220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D3477-2AC1-4FAE-B0D8-76510A3A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159" y="2614834"/>
            <a:ext cx="3447305" cy="22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cerdo tiene un amigo especial. Su amigo especial es un búho. El búho es muy sabio.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“Habla con mi amigo especial” - dice el cerdo. “Es muy sabio. Tiene mucha información de los pájaros de Hackney”.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“¿Dónde está el búho sabio?” -  pregunta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“Está en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Clissold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Park. Vive en un árbol muy grande. El árbol está al lado del estanque” - explica el cerdo.</a:t>
            </a:r>
          </a:p>
        </p:txBody>
      </p:sp>
      <p:pic>
        <p:nvPicPr>
          <p:cNvPr id="16" name="Picture 15" descr="A drawing of a bird&#10;&#10;Description automatically generated with medium confidence">
            <a:extLst>
              <a:ext uri="{FF2B5EF4-FFF2-40B4-BE49-F238E27FC236}">
                <a16:creationId xmlns:a16="http://schemas.microsoft.com/office/drawing/2014/main" id="{0BD26118-31B5-4821-ADD2-AF8D28B80AD5}"/>
              </a:ext>
            </a:extLst>
          </p:cNvPr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69493"/>
            <a:ext cx="869305" cy="918188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7ABBEC-1974-4853-8495-176D3B0F9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6814" y="5303738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4052E7-363F-4635-AEE0-A01892C7E7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7202" y="5180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0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6A39293D-EAF2-46D9-9B45-2757CC78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732" y="665884"/>
            <a:ext cx="385206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Capítulo 11 - Las alas mágicas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C275C-98FC-49ED-8E55-ABEBB5341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62" y="789709"/>
            <a:ext cx="3724670" cy="23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“¡Vamos 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Clissold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Park!” - exclama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Entonces, los amigos van 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Clissold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Park. Van hacia el estanque. Hay un árbol muy grande al lado del estanque.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“¿Dónde está el búho sabio?” -  pregunta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repente, el búho aparece en el árbol. El búho es grande y elegante.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“¡Hola, Búho!” - dicen los amigos.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5225E-DE7B-4B07-96B0-0B24A1A0E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557175"/>
            <a:ext cx="3770119" cy="23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“Somos amigos del cerdo. Necesitamos tu ayuda” - dice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“¿Por qué?” -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búho.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“Porque buscamos una urraca que ha robado unos pendientes de diamantes y un collar” - dice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“Tengo un problema” - dice Raúl. “No tengo alas. No puedo volar. No puedo agarrar al ladrón porque no puedo volar.”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búho tiene una idea. </a:t>
            </a:r>
          </a:p>
        </p:txBody>
      </p:sp>
      <p:pic>
        <p:nvPicPr>
          <p:cNvPr id="13" name="Picture 1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B280DF1-4C6D-47A1-BAAD-BFB0AFC925C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8" y="2562326"/>
            <a:ext cx="1173901" cy="9378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C26EBC8-B8F9-48A8-8730-38693538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242" y="1407620"/>
            <a:ext cx="3431157" cy="230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búho entra en el árbol. Entra en el árbol para buscar algo.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“¿Qué hace?” - pregunta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“No lo sé.” - responde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búho reaparece. Tiene unas alas especiales. Las alas son grandes. Las alas son grandes y brillantes.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“¡Qué guay!” - exclaman los amigos.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8F1CF9-214A-4CA5-9447-C68C0A611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0162" y="5419820"/>
            <a:ext cx="609600" cy="609600"/>
          </a:xfrm>
          <a:prstGeom prst="rect">
            <a:avLst/>
          </a:prstGeom>
        </p:spPr>
      </p:pic>
      <p:pic>
        <p:nvPicPr>
          <p:cNvPr id="17" name="Picture 16" descr="A drawing of a bird&#10;&#10;Description automatically generated with medium confidence">
            <a:extLst>
              <a:ext uri="{FF2B5EF4-FFF2-40B4-BE49-F238E27FC236}">
                <a16:creationId xmlns:a16="http://schemas.microsoft.com/office/drawing/2014/main" id="{817C7DB4-356F-4A4D-9625-4702C16AEE85}"/>
              </a:ext>
            </a:extLst>
          </p:cNvPr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50" y="3721144"/>
            <a:ext cx="1604590" cy="2058486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37D83D-DE81-407E-8C62-DE3973D949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0327" y="5259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8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D93D047-F55C-4A31-B811-71FAB83D9CF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37254"/>
            <a:ext cx="2181116" cy="2675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55044A-3827-4EFE-A9B3-F5D501CF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86" y="1145436"/>
            <a:ext cx="3507877" cy="186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“Toma estas alas mágicas” - dice el búho.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búho da las alas a Raúl. Raúl está muy contento. Está muy contento porque tiene alas mágicas.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Ahora Raúl puede volar. Raúl puede volar porque tiene alas mágicas. Puede agarrar a la urraca. ¡Es increíble!</a:t>
            </a:r>
          </a:p>
          <a:p>
            <a:pPr eaLnBrk="0" fontAlgn="base" hangingPunct="0"/>
            <a:endParaRPr lang="es-ES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BA291-A483-46A0-B6AE-E5AFAF5B9C98}"/>
              </a:ext>
            </a:extLst>
          </p:cNvPr>
          <p:cNvSpPr txBox="1"/>
          <p:nvPr/>
        </p:nvSpPr>
        <p:spPr>
          <a:xfrm>
            <a:off x="4724399" y="635210"/>
            <a:ext cx="4106863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47825" algn="l"/>
              </a:tabLst>
            </a:pPr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12 - La </a:t>
            </a:r>
            <a:r>
              <a:rPr lang="en-GB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persecución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3AB2D-58E0-420E-8DE3-2983ACC34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887" y="1396257"/>
            <a:ext cx="3573463" cy="265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amigos vuelven a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Vuelven a London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Fields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buscar al ladrón.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está listo. Está listo porque tiene sus alas mágicas.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tiene un móvil. Tiene fotos de la urraca en su móvil. De repente, una urraca baja en picado hacia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Baja en picado y roba el móvil de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“¡Mi móvil!” - exclama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/>
            <a:endParaRPr lang="es-ES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ap, linedrawing, text&#10;&#10;Description automatically generated">
            <a:extLst>
              <a:ext uri="{FF2B5EF4-FFF2-40B4-BE49-F238E27FC236}">
                <a16:creationId xmlns:a16="http://schemas.microsoft.com/office/drawing/2014/main" id="{9631B461-13DD-4619-BCC0-73079287796E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15" y="4055377"/>
            <a:ext cx="1709441" cy="1774437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81DCC8-665E-4A63-8380-23F5BE87D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7282" y="5269505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D84313-0CF5-4D49-88DC-2C7574D315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8932" y="5251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52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8957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402E7238-2A49-4409-8FDC-23426411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291" y="664724"/>
            <a:ext cx="394277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Capítulo 13 - Retorno a la cafetería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2C1F4-5A7F-4CC1-98AC-BADB78570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808182"/>
            <a:ext cx="3746499" cy="91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se pone las alas mágicas. Se pone las alas mágicas y empieza a volar. Empieza a volar hacia la urraca</a:t>
            </a:r>
            <a:r>
              <a:rPr lang="es-E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8366607-035C-4C1F-8422-BE9099577390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29" y="1639080"/>
            <a:ext cx="1791484" cy="20367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0063C3-11F3-41BD-9A80-C4A016E4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2" y="3650438"/>
            <a:ext cx="3746500" cy="22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vuela y persigue a la urraca. Vuela muy, muy rápido. Vuela muy, muy alto.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“¡Qué guay!” - exclaman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 Raúl desaparece en la distancia.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 esperan un minuto. Esperan dos minutos. Esperan cinco minutos. Esperan diez minutos, pero Raúl no vuelve.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4B4A41-2430-4109-989C-9CC180D16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472" y="1197496"/>
            <a:ext cx="3888582" cy="264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 vuelven al café. Vuelven al café sin Raúl.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está en el café con la clienta.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¡Hola, chicos!” - dice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“¿Dónde está Raúl?”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Kayla Rose explica lo que ha pasado.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la clienta escuchan. Escuchan la historia que explica Kayla Rose.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 búho sabio? ¿Unas alas mágicas? ¿En serio?”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repente, Raúl entra en el café.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5E38CD-3C2D-4A96-8A5C-B48AEB1B7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054" y="5334794"/>
            <a:ext cx="3458346" cy="61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“¡Raúl!” - exclaman los amigos.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“¿Qué ha pasado?” - pregunta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C4235094-6E61-4F7E-999B-8F3843540114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86" y="3789040"/>
            <a:ext cx="1919041" cy="146617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9DF93B-5559-47CD-A39B-D5ECF88CC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5424" y="5486400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6BC88-78F1-410A-A27F-B286FBC74F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6136" y="5381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6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5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ECDB8-B2DA-4C27-AED2-97D99912E3C9}"/>
              </a:ext>
            </a:extLst>
          </p:cNvPr>
          <p:cNvSpPr txBox="1"/>
          <p:nvPr/>
        </p:nvSpPr>
        <p:spPr>
          <a:xfrm>
            <a:off x="715169" y="717549"/>
            <a:ext cx="367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Raúl explica su historia. Es una historia increíble. La investigación. La urraca. El búho sabio. Las alas mágicas.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“¿Y</a:t>
            </a:r>
            <a:r>
              <a:rPr lang="es-ES" sz="1200" b="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 urraca?” - pregunta Kayla Rose.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“No te preocupes” - dice Raúl. “Está con la policía”.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CAEA8-EB38-4690-AAA3-90E3074CD44B}"/>
              </a:ext>
            </a:extLst>
          </p:cNvPr>
          <p:cNvSpPr txBox="1"/>
          <p:nvPr/>
        </p:nvSpPr>
        <p:spPr>
          <a:xfrm>
            <a:off x="732557" y="3265944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Raúl tiene una bolsa. Raúl abre la bolsa. La bolsa tiene muchas sorpresas. Raúl sonríe. Sonríe porque tiene una sorpresa.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“¡Mi móvil!” - exclama </a:t>
            </a:r>
            <a:r>
              <a:rPr lang="es-ES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Tawseef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“¡Mi collar!” - exclama Kayla Rose.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“¡Mis pendientes!” - exclama la clienta.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Todos están muy contentos. Todos celebran en el café.</a:t>
            </a:r>
          </a:p>
          <a:p>
            <a:endParaRPr lang="es-E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Raúl es un héroe.</a:t>
            </a:r>
          </a:p>
        </p:txBody>
      </p:sp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860C815-DBF4-4BAE-9C73-6B8E2EE9FFC2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4182"/>
            <a:ext cx="1466401" cy="112556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E7A3D-47B8-47CC-BB99-7CDBF9053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8299" y="538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90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4772716-061D-4736-982C-5AE39BAA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E8F8BD1-E26A-453A-9FD9-B6A5C1BCE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20713"/>
            <a:ext cx="403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51239365-1D67-4DE3-A806-286190B7F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36613"/>
            <a:ext cx="3651250" cy="13239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4341" name="Picture 7" descr="Image3">
            <a:extLst>
              <a:ext uri="{FF2B5EF4-FFF2-40B4-BE49-F238E27FC236}">
                <a16:creationId xmlns:a16="http://schemas.microsoft.com/office/drawing/2014/main" id="{3744E4F2-E53C-49D0-B921-2B9A2D2F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734050"/>
            <a:ext cx="102235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>
            <a:extLst>
              <a:ext uri="{FF2B5EF4-FFF2-40B4-BE49-F238E27FC236}">
                <a16:creationId xmlns:a16="http://schemas.microsoft.com/office/drawing/2014/main" id="{FFCEDAFF-F6F1-4819-A9F5-3A69F324B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500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/>
              <a:t>Template by </a:t>
            </a:r>
            <a:r>
              <a:rPr lang="en-GB" altLang="en-US" sz="1800">
                <a:hlinkClick r:id="rId3"/>
              </a:rPr>
              <a:t>www.communication4all.co.uk</a:t>
            </a:r>
            <a:r>
              <a:rPr lang="en-GB" altLang="en-US" sz="1800"/>
              <a:t>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33D160A-4FB5-48A5-A731-85B5D229F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70" y="836613"/>
            <a:ext cx="3651250" cy="2043112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</a:t>
            </a:r>
          </a:p>
          <a:p>
            <a:pPr algn="ctr">
              <a:defRPr/>
            </a:pP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3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251D40-D686-4947-B0A6-29A8669E2DFE}"/>
              </a:ext>
            </a:extLst>
          </p:cNvPr>
          <p:cNvSpPr txBox="1"/>
          <p:nvPr/>
        </p:nvSpPr>
        <p:spPr>
          <a:xfrm>
            <a:off x="4788024" y="1916832"/>
            <a:ext cx="3940844" cy="271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Dawn Alexander-Joseph, Aránzazu M. Pérez Perdomo and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Joe Stewart have asserted their right to be identified as authors of this work, in accordance with the Copyright, Designs and Patents Act, 1988.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© Bernadette Clinton Consulting Ltd.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Published by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bcclanguages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2021. Typeset by Wendy Walker.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online version is freely available on </a:t>
            </a: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http://www.bcclanguages.co.uk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3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74FF7264-0C12-4BA7-BD4C-4418E7A5F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8200"/>
            <a:ext cx="3888432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449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87FC9076-882F-40BA-B37F-C72BD419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675" y="565705"/>
            <a:ext cx="2191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Capítulo 1: Raúl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B5BE4A4-F4DF-4411-ACF7-B6351D89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17" y="1157803"/>
            <a:ext cx="354553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es una rata. Raúl es de Hackney. Hackney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Londres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Hackney es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diverso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comunidades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culturas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Hay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personas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Hackney. Hay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muchas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personas de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muchos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países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diferentes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 Raúl le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encanta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Hackney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diverso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es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inteligente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kumimoji="0" lang="en-GB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amable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drawing of a cat&#10;&#10;Description automatically generated with medium confidence">
            <a:extLst>
              <a:ext uri="{FF2B5EF4-FFF2-40B4-BE49-F238E27FC236}">
                <a16:creationId xmlns:a16="http://schemas.microsoft.com/office/drawing/2014/main" id="{B5E4001A-B4E1-4187-B0B5-3EE114392812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93" y="3429000"/>
            <a:ext cx="1770242" cy="2516375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B3D550-A341-4625-9AEB-5FBF6FE6C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6533" y="5271373"/>
            <a:ext cx="609600" cy="609600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D63F9762-B19D-4CF0-98C3-0C428A668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209" y="604534"/>
            <a:ext cx="3026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Capítulo 2: Los amigos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DBD099C-AFA4-4400-8BF1-C2EAF069B72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09364"/>
            <a:ext cx="1008112" cy="15152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FAA1FED-3184-4163-BB07-E660BABE4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026" y="2738936"/>
            <a:ext cx="3770691" cy="279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tiene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dos amigos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especiales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Sus amigos se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llaman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simpático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castaño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corto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Sus padres son de Bangladesh y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viven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Dalston. 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encanta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naturaleza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encanta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naturaleza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interesante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Kayla Rose es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generosa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negro y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trenzado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Sus padres son de Jamaica y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viven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Clapton. A Kayla Rose le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encanta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baile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encanta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baile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energético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amigos van a la Granja de Hackney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3BBDDC-445C-4650-AFFD-07EE26B006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8200" y="5417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8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5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CE67F-13B9-499B-B113-DA416EB071F0}"/>
              </a:ext>
            </a:extLst>
          </p:cNvPr>
          <p:cNvSpPr txBox="1"/>
          <p:nvPr/>
        </p:nvSpPr>
        <p:spPr>
          <a:xfrm>
            <a:off x="1185954" y="6096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Capítulo 3: La Granja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1264AA-4F06-4D2D-B547-E1D03AE9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39" y="1059177"/>
            <a:ext cx="3621405" cy="232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Granja de Hackney.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granja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muchos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animales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granja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sus amigos.</a:t>
            </a:r>
          </a:p>
          <a:p>
            <a:pPr eaLnBrk="0" fontAlgn="base" hangingPunct="0">
              <a:lnSpc>
                <a:spcPct val="115000"/>
              </a:lnSpc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y sus amigos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cafetería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café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un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problema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Hay un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escándalo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Hay un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escándalo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Pero, ¿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qué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habla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Semra. Semra es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camarera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café. Semra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shock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C0D8F20-20D6-49FA-B066-01206A9E731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29000"/>
            <a:ext cx="1053939" cy="2423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8764AA-C73E-4C02-9362-DFD9D9C0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110" y="1025432"/>
            <a:ext cx="3621405" cy="213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Qué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“Un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robado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una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robado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una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¿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serio?”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robado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diamantes”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air of earrings&#10;&#10;Description automatically generated with low confidence">
            <a:extLst>
              <a:ext uri="{FF2B5EF4-FFF2-40B4-BE49-F238E27FC236}">
                <a16:creationId xmlns:a16="http://schemas.microsoft.com/office/drawing/2014/main" id="{9683FF4F-BDE3-4478-8591-6C662728CF2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53" y="3696257"/>
            <a:ext cx="2155309" cy="161925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14D100-BD78-4F3F-ADD2-22FC2816B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0369" y="5124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1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B41419D8-452C-42EA-B817-D061DD1C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131" y="642421"/>
            <a:ext cx="3759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Capítulo 5: La clienta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1C8CFF-AC13-44B8-A11F-6AC43177B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97" y="1028455"/>
            <a:ext cx="3621405" cy="338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ayuda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ayuda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diamantes.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ayuda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ladrón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15000"/>
              </a:lnSpc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tiene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una idea. Tiene una idea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fantástica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“Raúl,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inteligente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Tus amigos son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inteligentes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¿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Podéis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ayudarme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 -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pide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Semra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15000"/>
              </a:lnSpc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“¡Claro!” -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Raúl. </a:t>
            </a:r>
          </a:p>
          <a:p>
            <a:pPr eaLnBrk="0" fontAlgn="base" hangingPunct="0">
              <a:lnSpc>
                <a:spcPct val="115000"/>
              </a:lnSpc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Podeís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ladrón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 -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pide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Semra.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“¡Claro que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podemos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ladrón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 -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exclama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drawing of a horse&#10;&#10;Description automatically generated with medium confidence">
            <a:extLst>
              <a:ext uri="{FF2B5EF4-FFF2-40B4-BE49-F238E27FC236}">
                <a16:creationId xmlns:a16="http://schemas.microsoft.com/office/drawing/2014/main" id="{8BE61E3E-9D73-4DCD-BE01-A37F9BEB3EB9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92698"/>
            <a:ext cx="1158979" cy="14696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E02225-414D-45CD-B185-A7646ED64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1200605"/>
            <a:ext cx="3621405" cy="275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15000"/>
              </a:lnSpc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Primero, 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información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información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sobre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información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sobre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ladrón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15000"/>
              </a:lnSpc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</a:pP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Entonces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habla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llora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triste.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triste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porque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robado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llora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mucho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1000"/>
              </a:spcBef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explica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“Son los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mi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25528E94-1620-4868-967E-8606FAFA9C3D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25" y="3946495"/>
            <a:ext cx="1554508" cy="2047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641488-6BC2-4721-BB74-3D597B387200}"/>
              </a:ext>
            </a:extLst>
          </p:cNvPr>
          <p:cNvSpPr txBox="1"/>
          <p:nvPr/>
        </p:nvSpPr>
        <p:spPr>
          <a:xfrm>
            <a:off x="1344948" y="60007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Capítulo 4: </a:t>
            </a:r>
            <a:r>
              <a:rPr lang="en-GB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Ayuda</a:t>
            </a:r>
            <a:endParaRPr lang="en-GB" dirty="0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09C3E5-F48E-4852-95DA-7FF204496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5507" y="5181600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10690-AF77-4262-9557-E8B0E26448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0325" y="5227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5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A067D63-2567-446D-9467-A119873F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341569"/>
            <a:ext cx="3575694" cy="468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 una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urraca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urraca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¿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es?”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un abdomen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blanco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alas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blancas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azules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una cola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verde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explica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escucha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escribe 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descripción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Kayla Rose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escucha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dibuja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buscar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exclama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ladrón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exclama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Kayla Rose.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encontrar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pendientes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 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exclama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Raúl.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amigos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comienzan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aventura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Los amigos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comienzan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investigación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898EF0ED-2964-4180-82E5-CC7E79727C0F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46" y="659835"/>
            <a:ext cx="864096" cy="620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9E8B03-C2BB-4FCF-A088-417165E50AA7}"/>
              </a:ext>
            </a:extLst>
          </p:cNvPr>
          <p:cNvSpPr txBox="1"/>
          <p:nvPr/>
        </p:nvSpPr>
        <p:spPr>
          <a:xfrm>
            <a:off x="4960938" y="601428"/>
            <a:ext cx="3355478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6: El burro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EA7EF-C8B2-4D4A-85F2-32C362E4E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3" y="1127555"/>
            <a:ext cx="3476627" cy="185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amigos comienzan la investigación 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la granja.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 un burro en la granja.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Raúl,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 hablan con el burro.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“¡Hola Burro!” - dicen los amigos.</a:t>
            </a:r>
          </a:p>
          <a:p>
            <a:pPr eaLnBrk="0" fontAlgn="base" hangingPunct="0"/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“Buenos días” - responde el burro.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159EC7F-FCBE-4ACE-B6A4-DAAAC01896CB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13" y="3080661"/>
            <a:ext cx="1080231" cy="7786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B53BD70-ADB4-42B7-820E-4850FDD48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5989" y="3876913"/>
            <a:ext cx="3538736" cy="192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“Buscamos un pájaro” - dice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 pájaro? ¿Por qué?”- pregunta el burro.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“Un pájaro ha robado unos pendientes de diamantes en la cafetería - explica Raúl. “¿Has visto un pájaro que lleva pendientes de diamantes?”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“Sí, he visto un pájaro que lleva pendientes de diamantes” - responde el burro. 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8C8456-5A25-4CFD-8CCB-8A013A85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31827" y="698754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1247D8-0FB4-4C82-B180-F723BA796B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5761" y="31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AB8D0-9BF1-42A8-BE69-45ADB575EB7E}"/>
              </a:ext>
            </a:extLst>
          </p:cNvPr>
          <p:cNvSpPr txBox="1"/>
          <p:nvPr/>
        </p:nvSpPr>
        <p:spPr>
          <a:xfrm>
            <a:off x="5164928" y="609600"/>
            <a:ext cx="3355478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7: El </a:t>
            </a:r>
            <a:r>
              <a:rPr lang="en-GB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cerdo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drawing of a bird&#10;&#10;Description automatically generated">
            <a:extLst>
              <a:ext uri="{FF2B5EF4-FFF2-40B4-BE49-F238E27FC236}">
                <a16:creationId xmlns:a16="http://schemas.microsoft.com/office/drawing/2014/main" id="{2F96E873-E036-4761-8CC3-092C3128B659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65175"/>
            <a:ext cx="864096" cy="590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77EAE9-7826-4FEF-80F3-F45BE4101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15" y="1355448"/>
            <a:ext cx="3352800" cy="186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“¿De verdad? ¿Cómo es?” - pregunta Raúl.</a:t>
            </a:r>
          </a:p>
          <a:p>
            <a:pPr eaLnBrk="0" fontAlgn="base" hangingPunct="0"/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 pequeño. Tiene las piernas cortas, pero tiene plumas marrones y blancas con un pecho rojo.” </a:t>
            </a:r>
          </a:p>
          <a:p>
            <a:pPr eaLnBrk="0" fontAlgn="base" hangingPunct="0"/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escucha y escribe la descripción. Kayla Rose también escucha y dibuja el pájaro.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drawing of a bird&#10;&#10;Description automatically generated with low confidence">
            <a:extLst>
              <a:ext uri="{FF2B5EF4-FFF2-40B4-BE49-F238E27FC236}">
                <a16:creationId xmlns:a16="http://schemas.microsoft.com/office/drawing/2014/main" id="{13D17665-2E5A-4CDA-8E91-1290577E5BF0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1"/>
            <a:ext cx="1521000" cy="9459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541E0-D673-4856-9A22-1DC5C5A8B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" y="4014893"/>
            <a:ext cx="33528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No, no es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así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dice Kayla Rose. “El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pájaro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buscamos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negro con un abdomen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blanco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Tiene las alas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blancas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azules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la cola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verde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“Lo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siento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cerdo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ahí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- dice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burro.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A3DA01-0E8C-4BEA-A4EE-5770245F0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118548"/>
            <a:ext cx="3352800" cy="108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Entonces, Raúl,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 hablan con el cerdo. 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“¡Hola Cerdo!” - dicen los amigos.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“Buenos días” - responde el cerdo.</a:t>
            </a:r>
          </a:p>
        </p:txBody>
      </p:sp>
      <p:pic>
        <p:nvPicPr>
          <p:cNvPr id="17" name="Picture 16" descr="A picture containing map, text, linedrawing&#10;&#10;Description automatically generated">
            <a:extLst>
              <a:ext uri="{FF2B5EF4-FFF2-40B4-BE49-F238E27FC236}">
                <a16:creationId xmlns:a16="http://schemas.microsoft.com/office/drawing/2014/main" id="{8648F383-155B-41D4-A1EB-DDE32D5771D9}"/>
              </a:ext>
            </a:extLst>
          </p:cNvPr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00" y="2362140"/>
            <a:ext cx="1646488" cy="8558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9F3C71-323E-4700-A627-8C9D70A44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720" y="3552798"/>
            <a:ext cx="3616080" cy="18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“Buscamos un pájaro” - dice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 pájaro? ¿Por qué?” - pregunta el cerdo.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“Un pájaro ha robado unos pendientes de diamantes del café” - explica Raúl. “¿Has visto un pájaro que lleva pendientes de diamantes?”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“Sí, he visto un pájaro que lleva pendientes de diamantes” - responde el cerdo. </a:t>
            </a: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4D9FA4-4DAF-4E41-8FD7-2283C18DF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756" y="652218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E35735-8123-4D19-BDAB-8BD0A37014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5444" y="5311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0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3E22BE-28EE-4F09-9601-6FF8622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65225"/>
            <a:ext cx="19256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ABEFC6E9-0CBD-4D5F-90D7-97605650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610600" cy="563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71A0D0E-364B-4373-BB25-A0C00E6C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85800"/>
            <a:ext cx="228600" cy="5257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ABDC96BB-CFF4-472C-AB01-047D248F4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D93E1628-5EA7-4231-A0B2-88A429A9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40386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4103" name="AutoShape 6">
            <a:hlinkClick r:id="" action="ppaction://hlinkshowjump?jump=nextslide" highlightClick="1">
              <a:snd r:embed="rId7" name="Utopia Restore Up.wav"/>
            </a:hlinkClick>
            <a:extLst>
              <a:ext uri="{FF2B5EF4-FFF2-40B4-BE49-F238E27FC236}">
                <a16:creationId xmlns:a16="http://schemas.microsoft.com/office/drawing/2014/main" id="{7C481372-A9B4-4D48-8C3F-8C8088E2E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04" name="Text Box 18">
            <a:extLst>
              <a:ext uri="{FF2B5EF4-FFF2-40B4-BE49-F238E27FC236}">
                <a16:creationId xmlns:a16="http://schemas.microsoft.com/office/drawing/2014/main" id="{7EDCA845-6527-4910-A9FA-B76C005D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3671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0E7CF-8736-4590-8D2F-C8E90B5C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228600" cy="541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BC999-7592-4471-9BBD-5A17549B7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77" y="914400"/>
            <a:ext cx="3654931" cy="30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“¿De verdad? ¿Cómo es?” - pregunta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“Es bastante grande. Tiene las alas grises y muy grandes con el pico largo y amarillo” - explica el cerdo.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escucha y escribe la descripción. Kayla Rose también escucha y dibuja el pájaro.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“No, no es así” - dice Kayla Rose. “El pájaro que buscamos es mediano y negro con el abdomen blanco. Tiene las alas negras, blancas y azules con la cola negra y verde”.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“Lo siento. Pregunta a la oveja que está ahí” - dice el cerdo.</a:t>
            </a:r>
          </a:p>
        </p:txBody>
      </p:sp>
      <p:pic>
        <p:nvPicPr>
          <p:cNvPr id="11" name="Picture 10" descr="A drawing of a bird&#10;&#10;Description automatically generated with low confidence">
            <a:extLst>
              <a:ext uri="{FF2B5EF4-FFF2-40B4-BE49-F238E27FC236}">
                <a16:creationId xmlns:a16="http://schemas.microsoft.com/office/drawing/2014/main" id="{8CCC9B86-CCFB-40F1-99F3-682404FE7670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7072"/>
            <a:ext cx="2317898" cy="1578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2A65B3-BDF9-4FF7-B449-D8761AC614D6}"/>
              </a:ext>
            </a:extLst>
          </p:cNvPr>
          <p:cNvSpPr txBox="1"/>
          <p:nvPr/>
        </p:nvSpPr>
        <p:spPr>
          <a:xfrm>
            <a:off x="4945063" y="633340"/>
            <a:ext cx="3384376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47825" algn="l"/>
              </a:tabLst>
            </a:pPr>
            <a:r>
              <a:rPr lang="en-GB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8 - La </a:t>
            </a:r>
            <a:r>
              <a:rPr lang="en-GB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oveja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drawing of a cow&#10;&#10;Description automatically generated with low confidence">
            <a:extLst>
              <a:ext uri="{FF2B5EF4-FFF2-40B4-BE49-F238E27FC236}">
                <a16:creationId xmlns:a16="http://schemas.microsoft.com/office/drawing/2014/main" id="{9C00A72F-D9C1-43C0-A8F7-4C2C8E486A0C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11016"/>
            <a:ext cx="2298607" cy="11007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777DB9-373E-4289-8DA8-FB5AB7C48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2398150"/>
            <a:ext cx="3784962" cy="314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endParaRPr lang="es-ES" sz="14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Raúl, </a:t>
            </a:r>
            <a:r>
              <a:rPr lang="es-ES" sz="12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Tawseef</a:t>
            </a:r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Kayla Rose hablan con la oveja.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“Hola Oveja” - dicen los amigos.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““Buenos días” - responde la oveja.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“Buscamos un pájaro” - dice Raúl.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“¿Un pájaro? ¿Por qué?” - pregunta la oveja.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“Un pájaro ha robado unos pendientes de diamantes del café” - explica Raúl. “¿Has visto un pájaro que lleva pendientes de diamantes?”</a:t>
            </a:r>
          </a:p>
          <a:p>
            <a:pPr eaLnBrk="0" fontAlgn="base" hangingPunct="0"/>
            <a:endParaRPr lang="es-ES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/>
            <a:r>
              <a:rPr lang="es-E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“Sí, he visto un pájaro que lleva pendientes de diamantes” - responde la oveja.</a:t>
            </a:r>
          </a:p>
          <a:p>
            <a:pPr eaLnBrk="0" fontAlgn="base" hangingPunct="0"/>
            <a:endParaRPr lang="es-ES" sz="14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6576BD-834A-4DA8-A021-7679F0647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2752" y="5332454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7B8650-A6BD-4C15-BD3F-9CBB48CC3C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3063" y="5293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86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2364</Words>
  <Application>Microsoft Office PowerPoint</Application>
  <PresentationFormat>On-screen Show (4:3)</PresentationFormat>
  <Paragraphs>264</Paragraphs>
  <Slides>16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Comic Sans MS</vt:lpstr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PDCS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bevevans</dc:creator>
  <cp:lastModifiedBy>Wendy Walker</cp:lastModifiedBy>
  <cp:revision>59</cp:revision>
  <dcterms:created xsi:type="dcterms:W3CDTF">2007-09-17T09:36:08Z</dcterms:created>
  <dcterms:modified xsi:type="dcterms:W3CDTF">2021-07-03T16:53:11Z</dcterms:modified>
</cp:coreProperties>
</file>