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826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585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56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113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39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69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514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383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887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4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1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7000">
              <a:srgbClr val="FFFF00"/>
            </a:gs>
            <a:gs pos="2000">
              <a:srgbClr val="FF0000"/>
            </a:gs>
            <a:gs pos="68000">
              <a:srgbClr val="FFFF00"/>
            </a:gs>
            <a:gs pos="100000">
              <a:srgbClr val="FF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754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48925" y="354173"/>
            <a:ext cx="254133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Spanish </a:t>
            </a:r>
          </a:p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 4 Unit 9</a:t>
            </a:r>
            <a:endParaRPr lang="en-GB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3B441A-2E2B-4A03-B1E2-D0D5FC41C752}"/>
              </a:ext>
            </a:extLst>
          </p:cNvPr>
          <p:cNvSpPr txBox="1"/>
          <p:nvPr/>
        </p:nvSpPr>
        <p:spPr>
          <a:xfrm>
            <a:off x="1630016" y="886905"/>
            <a:ext cx="2650435" cy="1846659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600" i="1" dirty="0" err="1"/>
              <a:t>Viajar</a:t>
            </a:r>
            <a:r>
              <a:rPr lang="en-GB" sz="1600" dirty="0"/>
              <a:t> – to travel </a:t>
            </a:r>
          </a:p>
          <a:p>
            <a:r>
              <a:rPr lang="en-GB" sz="1600" i="1" dirty="0"/>
              <a:t>A la </a:t>
            </a:r>
            <a:r>
              <a:rPr lang="en-GB" sz="1600" i="1" dirty="0" err="1"/>
              <a:t>derecha</a:t>
            </a:r>
            <a:r>
              <a:rPr lang="en-GB" sz="1600" i="1" dirty="0"/>
              <a:t> </a:t>
            </a:r>
            <a:r>
              <a:rPr lang="en-GB" sz="1600" dirty="0"/>
              <a:t>– on the right </a:t>
            </a:r>
          </a:p>
          <a:p>
            <a:r>
              <a:rPr lang="en-GB" sz="1600" i="1" dirty="0"/>
              <a:t>A la </a:t>
            </a:r>
            <a:r>
              <a:rPr lang="en-GB" sz="1600" i="1" dirty="0" err="1"/>
              <a:t>izquierda</a:t>
            </a:r>
            <a:r>
              <a:rPr lang="en-GB" sz="1600" i="1" dirty="0"/>
              <a:t> </a:t>
            </a:r>
            <a:r>
              <a:rPr lang="en-GB" sz="1600" dirty="0"/>
              <a:t>– on the left </a:t>
            </a:r>
          </a:p>
          <a:p>
            <a:r>
              <a:rPr lang="en-GB" sz="1600" i="1" dirty="0" err="1"/>
              <a:t>Delante</a:t>
            </a:r>
            <a:r>
              <a:rPr lang="en-GB" sz="1600" i="1" dirty="0"/>
              <a:t> </a:t>
            </a:r>
            <a:r>
              <a:rPr lang="en-GB" sz="1600" dirty="0"/>
              <a:t>– in front </a:t>
            </a:r>
          </a:p>
          <a:p>
            <a:r>
              <a:rPr lang="en-GB" sz="1600" i="1" dirty="0" err="1"/>
              <a:t>Detrás</a:t>
            </a:r>
            <a:r>
              <a:rPr lang="en-GB" sz="1600" dirty="0"/>
              <a:t> – behind </a:t>
            </a:r>
          </a:p>
          <a:p>
            <a:r>
              <a:rPr lang="es-ES" sz="1600" i="1" dirty="0"/>
              <a:t>Sobre, en </a:t>
            </a:r>
            <a:r>
              <a:rPr lang="es-ES" sz="1600" dirty="0"/>
              <a:t>– </a:t>
            </a:r>
            <a:r>
              <a:rPr lang="es-ES" sz="1600" dirty="0" err="1"/>
              <a:t>on</a:t>
            </a:r>
            <a:r>
              <a:rPr lang="es-ES" sz="1600" dirty="0"/>
              <a:t> </a:t>
            </a:r>
          </a:p>
          <a:p>
            <a:r>
              <a:rPr lang="es-ES" sz="1600" i="1" dirty="0"/>
              <a:t>Debajo</a:t>
            </a:r>
            <a:r>
              <a:rPr lang="es-ES" sz="1600" dirty="0"/>
              <a:t> – </a:t>
            </a:r>
            <a:r>
              <a:rPr lang="es-ES" sz="1600" dirty="0" err="1"/>
              <a:t>under</a:t>
            </a:r>
            <a:r>
              <a:rPr lang="es-ES" sz="1600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BDA501-A950-4E4D-86C4-04575BD1DB84}"/>
              </a:ext>
            </a:extLst>
          </p:cNvPr>
          <p:cNvSpPr txBox="1"/>
          <p:nvPr/>
        </p:nvSpPr>
        <p:spPr>
          <a:xfrm>
            <a:off x="4452731" y="1573193"/>
            <a:ext cx="4784035" cy="107721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600" i="1" dirty="0"/>
              <a:t>¿</a:t>
            </a:r>
            <a:r>
              <a:rPr lang="en-GB" sz="1600" i="1" dirty="0" err="1"/>
              <a:t>Dónde</a:t>
            </a:r>
            <a:r>
              <a:rPr lang="en-GB" sz="1600" i="1" dirty="0"/>
              <a:t> vives? </a:t>
            </a:r>
            <a:r>
              <a:rPr lang="en-GB" sz="1600" dirty="0"/>
              <a:t>- Where do you live? </a:t>
            </a:r>
          </a:p>
          <a:p>
            <a:r>
              <a:rPr lang="en-GB" sz="1600" i="1" dirty="0"/>
              <a:t>Vivo </a:t>
            </a:r>
            <a:r>
              <a:rPr lang="en-GB" sz="1600" i="1" dirty="0" err="1"/>
              <a:t>en</a:t>
            </a:r>
            <a:r>
              <a:rPr lang="en-GB" sz="1600" i="1" dirty="0"/>
              <a:t> </a:t>
            </a:r>
            <a:r>
              <a:rPr lang="en-GB" sz="1600" i="1" dirty="0" err="1"/>
              <a:t>Londres</a:t>
            </a:r>
            <a:r>
              <a:rPr lang="en-GB" sz="1600" i="1" dirty="0"/>
              <a:t>/Madrid </a:t>
            </a:r>
            <a:r>
              <a:rPr lang="en-GB" sz="1600" dirty="0"/>
              <a:t>- I live in London/Madrid </a:t>
            </a:r>
          </a:p>
          <a:p>
            <a:r>
              <a:rPr lang="en-GB" sz="1600" i="1" dirty="0"/>
              <a:t>¿</a:t>
            </a:r>
            <a:r>
              <a:rPr lang="en-GB" sz="1600" i="1" dirty="0" err="1"/>
              <a:t>Dónde</a:t>
            </a:r>
            <a:r>
              <a:rPr lang="en-GB" sz="1600" i="1" dirty="0"/>
              <a:t> </a:t>
            </a:r>
            <a:r>
              <a:rPr lang="en-GB" sz="1600" i="1" dirty="0" err="1"/>
              <a:t>está</a:t>
            </a:r>
            <a:r>
              <a:rPr lang="en-GB" sz="1600" i="1" dirty="0"/>
              <a:t> Madrid? </a:t>
            </a:r>
            <a:r>
              <a:rPr lang="en-GB" sz="1600" dirty="0"/>
              <a:t>- Where is Madrid? </a:t>
            </a:r>
          </a:p>
          <a:p>
            <a:r>
              <a:rPr lang="en-GB" sz="1600" i="1" dirty="0"/>
              <a:t>Madrid </a:t>
            </a:r>
            <a:r>
              <a:rPr lang="en-GB" sz="1600" i="1" dirty="0" err="1"/>
              <a:t>está</a:t>
            </a:r>
            <a:r>
              <a:rPr lang="en-GB" sz="1600" i="1" dirty="0"/>
              <a:t> </a:t>
            </a:r>
            <a:r>
              <a:rPr lang="en-GB" sz="1600" i="1" dirty="0" err="1"/>
              <a:t>en</a:t>
            </a:r>
            <a:r>
              <a:rPr lang="en-GB" sz="1600" i="1" dirty="0"/>
              <a:t> </a:t>
            </a:r>
            <a:r>
              <a:rPr lang="en-GB" sz="1600" i="1" dirty="0" err="1"/>
              <a:t>España</a:t>
            </a:r>
            <a:r>
              <a:rPr lang="en-GB" sz="1600" i="1" dirty="0"/>
              <a:t> </a:t>
            </a:r>
            <a:r>
              <a:rPr lang="en-GB" sz="1600" dirty="0"/>
              <a:t>- Madrid is in Spain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55015E-8630-49AE-99D9-36B7598F0557}"/>
              </a:ext>
            </a:extLst>
          </p:cNvPr>
          <p:cNvSpPr txBox="1"/>
          <p:nvPr/>
        </p:nvSpPr>
        <p:spPr>
          <a:xfrm>
            <a:off x="1974573" y="2924107"/>
            <a:ext cx="4943062" cy="304698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600" i="1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Me </a:t>
            </a:r>
            <a:r>
              <a:rPr lang="en-GB" sz="1600" i="1" dirty="0" err="1">
                <a:effectLst/>
                <a:ea typeface="Tahoma" panose="020B0604030504040204" pitchFamily="34" charset="0"/>
                <a:cs typeface="Tahoma" panose="020B0604030504040204" pitchFamily="34" charset="0"/>
              </a:rPr>
              <a:t>gusta</a:t>
            </a:r>
            <a:r>
              <a:rPr lang="en-GB" sz="1600" i="1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600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- I like </a:t>
            </a:r>
          </a:p>
          <a:p>
            <a:r>
              <a:rPr lang="en-GB" sz="1600" i="1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leer el </a:t>
            </a:r>
            <a:r>
              <a:rPr lang="en-GB" sz="1600" i="1" dirty="0" err="1">
                <a:effectLst/>
                <a:ea typeface="Tahoma" panose="020B0604030504040204" pitchFamily="34" charset="0"/>
                <a:cs typeface="Tahoma" panose="020B0604030504040204" pitchFamily="34" charset="0"/>
              </a:rPr>
              <a:t>periódico</a:t>
            </a:r>
            <a:r>
              <a:rPr lang="en-GB" sz="1600" i="1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600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- reading the newspaper </a:t>
            </a:r>
          </a:p>
          <a:p>
            <a:r>
              <a:rPr lang="en-GB" sz="1600" i="1" dirty="0" err="1">
                <a:effectLst/>
                <a:ea typeface="Tahoma" panose="020B0604030504040204" pitchFamily="34" charset="0"/>
                <a:cs typeface="Tahoma" panose="020B0604030504040204" pitchFamily="34" charset="0"/>
              </a:rPr>
              <a:t>tomar</a:t>
            </a:r>
            <a:r>
              <a:rPr lang="en-GB" sz="1600" i="1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600" i="1" dirty="0" err="1">
                <a:effectLst/>
                <a:ea typeface="Tahoma" panose="020B0604030504040204" pitchFamily="34" charset="0"/>
                <a:cs typeface="Tahoma" panose="020B0604030504040204" pitchFamily="34" charset="0"/>
              </a:rPr>
              <a:t>té</a:t>
            </a:r>
            <a:r>
              <a:rPr lang="en-GB" sz="1600" i="1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 chino </a:t>
            </a:r>
            <a:r>
              <a:rPr lang="en-GB" sz="1600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- having Chinese tea </a:t>
            </a:r>
          </a:p>
          <a:p>
            <a:r>
              <a:rPr lang="en-GB" sz="1600" i="1" dirty="0" err="1">
                <a:effectLst/>
                <a:ea typeface="Tahoma" panose="020B0604030504040204" pitchFamily="34" charset="0"/>
                <a:cs typeface="Tahoma" panose="020B0604030504040204" pitchFamily="34" charset="0"/>
              </a:rPr>
              <a:t>jugar</a:t>
            </a:r>
            <a:r>
              <a:rPr lang="en-GB" sz="1600" i="1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 a las cartas </a:t>
            </a:r>
            <a:r>
              <a:rPr lang="en-GB" sz="1600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- playing cards </a:t>
            </a:r>
          </a:p>
          <a:p>
            <a:r>
              <a:rPr lang="en-GB" sz="1600" i="1" dirty="0" err="1">
                <a:effectLst/>
                <a:ea typeface="Tahoma" panose="020B0604030504040204" pitchFamily="34" charset="0"/>
                <a:cs typeface="Tahoma" panose="020B0604030504040204" pitchFamily="34" charset="0"/>
              </a:rPr>
              <a:t>jugar</a:t>
            </a:r>
            <a:r>
              <a:rPr lang="en-GB" sz="1600" i="1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 al </a:t>
            </a:r>
            <a:r>
              <a:rPr lang="en-GB" sz="1600" i="1" dirty="0" err="1">
                <a:effectLst/>
                <a:ea typeface="Tahoma" panose="020B0604030504040204" pitchFamily="34" charset="0"/>
                <a:cs typeface="Tahoma" panose="020B0604030504040204" pitchFamily="34" charset="0"/>
              </a:rPr>
              <a:t>ajedrez</a:t>
            </a:r>
            <a:r>
              <a:rPr lang="en-GB" sz="1600" i="1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600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- playing chess </a:t>
            </a:r>
          </a:p>
          <a:p>
            <a:r>
              <a:rPr lang="en-GB" sz="1600" i="1" dirty="0" err="1">
                <a:effectLst/>
                <a:ea typeface="Tahoma" panose="020B0604030504040204" pitchFamily="34" charset="0"/>
                <a:cs typeface="Tahoma" panose="020B0604030504040204" pitchFamily="34" charset="0"/>
              </a:rPr>
              <a:t>escribir</a:t>
            </a:r>
            <a:r>
              <a:rPr lang="en-GB" sz="1600" i="1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GB" sz="1600" i="1" dirty="0" err="1">
                <a:effectLst/>
                <a:ea typeface="Tahoma" panose="020B0604030504040204" pitchFamily="34" charset="0"/>
                <a:cs typeface="Tahoma" panose="020B0604030504040204" pitchFamily="34" charset="0"/>
              </a:rPr>
              <a:t>recibir</a:t>
            </a:r>
            <a:r>
              <a:rPr lang="en-GB" sz="1600" i="1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 cartas </a:t>
            </a:r>
            <a:r>
              <a:rPr lang="en-GB" sz="1600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- writing and getting letters </a:t>
            </a:r>
          </a:p>
          <a:p>
            <a:r>
              <a:rPr lang="en-GB" sz="1600" i="1" dirty="0" err="1">
                <a:effectLst/>
                <a:ea typeface="Tahoma" panose="020B0604030504040204" pitchFamily="34" charset="0"/>
                <a:cs typeface="Tahoma" panose="020B0604030504040204" pitchFamily="34" charset="0"/>
              </a:rPr>
              <a:t>hacer</a:t>
            </a:r>
            <a:r>
              <a:rPr lang="en-GB" sz="1600" i="1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600" i="1" dirty="0" err="1">
                <a:effectLst/>
                <a:ea typeface="Tahoma" panose="020B0604030504040204" pitchFamily="34" charset="0"/>
                <a:cs typeface="Tahoma" panose="020B0604030504040204" pitchFamily="34" charset="0"/>
              </a:rPr>
              <a:t>magdalenas</a:t>
            </a:r>
            <a:r>
              <a:rPr lang="en-GB" sz="1600" i="1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600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- making cupcakes </a:t>
            </a:r>
          </a:p>
          <a:p>
            <a:r>
              <a:rPr lang="en-GB" sz="1600" i="1" dirty="0" err="1">
                <a:effectLst/>
                <a:ea typeface="Tahoma" panose="020B0604030504040204" pitchFamily="34" charset="0"/>
                <a:cs typeface="Tahoma" panose="020B0604030504040204" pitchFamily="34" charset="0"/>
              </a:rPr>
              <a:t>escuchar</a:t>
            </a:r>
            <a:r>
              <a:rPr lang="en-GB" sz="1600" i="1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 la radio </a:t>
            </a:r>
            <a:r>
              <a:rPr lang="en-GB" sz="1600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- listening to the radio </a:t>
            </a:r>
          </a:p>
          <a:p>
            <a:r>
              <a:rPr lang="en-GB" sz="1600" i="1" dirty="0" err="1">
                <a:effectLst/>
                <a:ea typeface="Tahoma" panose="020B0604030504040204" pitchFamily="34" charset="0"/>
                <a:cs typeface="Tahoma" panose="020B0604030504040204" pitchFamily="34" charset="0"/>
              </a:rPr>
              <a:t>coleccionar</a:t>
            </a:r>
            <a:r>
              <a:rPr lang="en-GB" sz="1600" i="1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600" i="1" dirty="0" err="1">
                <a:effectLst/>
                <a:ea typeface="Tahoma" panose="020B0604030504040204" pitchFamily="34" charset="0"/>
                <a:cs typeface="Tahoma" panose="020B0604030504040204" pitchFamily="34" charset="0"/>
              </a:rPr>
              <a:t>objetos</a:t>
            </a:r>
            <a:r>
              <a:rPr lang="en-GB" sz="1600" i="1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GB" sz="1600" i="1" dirty="0" err="1">
                <a:effectLst/>
                <a:ea typeface="Tahoma" panose="020B0604030504040204" pitchFamily="34" charset="0"/>
                <a:cs typeface="Tahoma" panose="020B0604030504040204" pitchFamily="34" charset="0"/>
              </a:rPr>
              <a:t>diseño</a:t>
            </a:r>
            <a:r>
              <a:rPr lang="en-GB" sz="1600" i="1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600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GB" sz="1600" dirty="0" err="1">
                <a:effectLst/>
                <a:ea typeface="Tahoma" panose="020B0604030504040204" pitchFamily="34" charset="0"/>
                <a:cs typeface="Tahoma" panose="020B0604030504040204" pitchFamily="34" charset="0"/>
              </a:rPr>
              <a:t>collectling</a:t>
            </a:r>
            <a:r>
              <a:rPr lang="en-GB" sz="1600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 design objects </a:t>
            </a:r>
          </a:p>
          <a:p>
            <a:r>
              <a:rPr lang="en-GB" sz="1600" i="1" dirty="0" err="1">
                <a:effectLst/>
                <a:ea typeface="Tahoma" panose="020B0604030504040204" pitchFamily="34" charset="0"/>
                <a:cs typeface="Tahoma" panose="020B0604030504040204" pitchFamily="34" charset="0"/>
              </a:rPr>
              <a:t>dormir</a:t>
            </a:r>
            <a:r>
              <a:rPr lang="en-GB" sz="1600" i="1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 con la luz </a:t>
            </a:r>
            <a:r>
              <a:rPr lang="en-GB" sz="1600" i="1" dirty="0" err="1">
                <a:effectLst/>
                <a:ea typeface="Tahoma" panose="020B0604030504040204" pitchFamily="34" charset="0"/>
                <a:cs typeface="Tahoma" panose="020B0604030504040204" pitchFamily="34" charset="0"/>
              </a:rPr>
              <a:t>encendida</a:t>
            </a:r>
            <a:r>
              <a:rPr lang="en-GB" sz="1600" i="1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600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- sleeping with the light on </a:t>
            </a:r>
          </a:p>
          <a:p>
            <a:r>
              <a:rPr lang="en-GB" sz="1600" i="1" dirty="0" err="1">
                <a:effectLst/>
                <a:ea typeface="Tahoma" panose="020B0604030504040204" pitchFamily="34" charset="0"/>
                <a:cs typeface="Tahoma" panose="020B0604030504040204" pitchFamily="34" charset="0"/>
              </a:rPr>
              <a:t>ver</a:t>
            </a:r>
            <a:r>
              <a:rPr lang="en-GB" sz="1600" i="1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 la tele </a:t>
            </a:r>
            <a:r>
              <a:rPr lang="en-GB" sz="1600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- watching TV </a:t>
            </a:r>
          </a:p>
          <a:p>
            <a:r>
              <a:rPr lang="en-GB" sz="1600" i="1" dirty="0" err="1">
                <a:effectLst/>
                <a:ea typeface="Tahoma" panose="020B0604030504040204" pitchFamily="34" charset="0"/>
                <a:cs typeface="Tahoma" panose="020B0604030504040204" pitchFamily="34" charset="0"/>
              </a:rPr>
              <a:t>beber</a:t>
            </a:r>
            <a:r>
              <a:rPr lang="en-GB" sz="1600" i="1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 cerveza </a:t>
            </a:r>
            <a:r>
              <a:rPr lang="en-GB" sz="1600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- drinking beer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F486C3-ABD4-45AC-AD58-86CD839FBE02}"/>
              </a:ext>
            </a:extLst>
          </p:cNvPr>
          <p:cNvSpPr txBox="1"/>
          <p:nvPr/>
        </p:nvSpPr>
        <p:spPr>
          <a:xfrm>
            <a:off x="7235687" y="2924107"/>
            <a:ext cx="3458817" cy="1754326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i="1" dirty="0"/>
              <a:t>es </a:t>
            </a:r>
            <a:r>
              <a:rPr lang="en-GB" i="1" dirty="0" err="1"/>
              <a:t>interesante</a:t>
            </a:r>
            <a:r>
              <a:rPr lang="en-GB" i="1" dirty="0"/>
              <a:t> </a:t>
            </a:r>
            <a:r>
              <a:rPr lang="en-GB" dirty="0"/>
              <a:t>- it is interesting </a:t>
            </a:r>
          </a:p>
          <a:p>
            <a:r>
              <a:rPr lang="en-GB" i="1" dirty="0"/>
              <a:t>es </a:t>
            </a:r>
            <a:r>
              <a:rPr lang="en-GB" i="1" dirty="0" err="1"/>
              <a:t>delicioso</a:t>
            </a:r>
            <a:r>
              <a:rPr lang="en-GB" i="1" dirty="0"/>
              <a:t> </a:t>
            </a:r>
            <a:r>
              <a:rPr lang="en-GB" dirty="0"/>
              <a:t>- it is delicious </a:t>
            </a:r>
          </a:p>
          <a:p>
            <a:r>
              <a:rPr lang="en-GB" i="1" dirty="0"/>
              <a:t>es </a:t>
            </a:r>
            <a:r>
              <a:rPr lang="en-GB" i="1" dirty="0" err="1"/>
              <a:t>divertido</a:t>
            </a:r>
            <a:r>
              <a:rPr lang="en-GB" i="1" dirty="0"/>
              <a:t> </a:t>
            </a:r>
            <a:r>
              <a:rPr lang="en-GB" dirty="0"/>
              <a:t>- it is fun </a:t>
            </a:r>
          </a:p>
          <a:p>
            <a:r>
              <a:rPr lang="en-GB" i="1" dirty="0"/>
              <a:t>es </a:t>
            </a:r>
            <a:r>
              <a:rPr lang="en-GB" i="1" dirty="0" err="1"/>
              <a:t>complejo</a:t>
            </a:r>
            <a:r>
              <a:rPr lang="en-GB" i="1" dirty="0"/>
              <a:t> </a:t>
            </a:r>
            <a:r>
              <a:rPr lang="en-GB" dirty="0"/>
              <a:t>- it is complicated </a:t>
            </a:r>
          </a:p>
          <a:p>
            <a:r>
              <a:rPr lang="en-GB" i="1" dirty="0"/>
              <a:t>es </a:t>
            </a:r>
            <a:r>
              <a:rPr lang="en-GB" i="1" dirty="0" err="1"/>
              <a:t>entretenido</a:t>
            </a:r>
            <a:r>
              <a:rPr lang="en-GB" i="1" dirty="0"/>
              <a:t> </a:t>
            </a:r>
            <a:r>
              <a:rPr lang="en-GB" dirty="0"/>
              <a:t>- it is entertaining </a:t>
            </a:r>
          </a:p>
          <a:p>
            <a:r>
              <a:rPr lang="en-GB" i="1" dirty="0"/>
              <a:t>son </a:t>
            </a:r>
            <a:r>
              <a:rPr lang="en-GB" i="1" dirty="0" err="1"/>
              <a:t>deliciosas</a:t>
            </a:r>
            <a:r>
              <a:rPr lang="en-GB" i="1" dirty="0"/>
              <a:t> </a:t>
            </a:r>
            <a:r>
              <a:rPr lang="en-GB" dirty="0"/>
              <a:t>- they are delicious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8BB00EB-9F07-4AC4-B805-EA88DFE463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948" y="2840151"/>
            <a:ext cx="713959" cy="88607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F53C549-68F7-42BA-9A12-A35465F5E8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249" y="3801270"/>
            <a:ext cx="1141316" cy="74283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A7BABC2-8F72-4774-A931-80C23D8E36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0249" y="4619154"/>
            <a:ext cx="1105600" cy="68932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990E7DB-1D92-4F73-8DE8-31668D20D8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308" y="5383520"/>
            <a:ext cx="1105600" cy="772705"/>
          </a:xfrm>
          <a:prstGeom prst="rect">
            <a:avLst/>
          </a:prstGeom>
        </p:spPr>
      </p:pic>
      <p:pic>
        <p:nvPicPr>
          <p:cNvPr id="21" name="Picture 20" descr="A child writing on a piece of paper&#10;&#10;Description automatically generated with low confidence">
            <a:extLst>
              <a:ext uri="{FF2B5EF4-FFF2-40B4-BE49-F238E27FC236}">
                <a16:creationId xmlns:a16="http://schemas.microsoft.com/office/drawing/2014/main" id="{F4ABC865-06FE-47CD-A8EE-4DBC0093FC5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6359" y="4789026"/>
            <a:ext cx="891937" cy="882397"/>
          </a:xfrm>
          <a:prstGeom prst="rect">
            <a:avLst/>
          </a:prstGeom>
        </p:spPr>
      </p:pic>
      <p:pic>
        <p:nvPicPr>
          <p:cNvPr id="23" name="Picture 22" descr="A picture containing toy, doll&#10;&#10;Description automatically generated">
            <a:extLst>
              <a:ext uri="{FF2B5EF4-FFF2-40B4-BE49-F238E27FC236}">
                <a16:creationId xmlns:a16="http://schemas.microsoft.com/office/drawing/2014/main" id="{2DCED70C-B7D0-4426-8F6C-D837D2A0570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7020" y="4789027"/>
            <a:ext cx="832394" cy="88239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6CF4EB6E-E975-4892-BE1B-E494E379937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01919" y="4785050"/>
            <a:ext cx="1003370" cy="882396"/>
          </a:xfrm>
          <a:prstGeom prst="rect">
            <a:avLst/>
          </a:prstGeom>
        </p:spPr>
      </p:pic>
      <p:pic>
        <p:nvPicPr>
          <p:cNvPr id="1026" name="Picture 2" descr="Image result for listening to the radio cartoon">
            <a:extLst>
              <a:ext uri="{FF2B5EF4-FFF2-40B4-BE49-F238E27FC236}">
                <a16:creationId xmlns:a16="http://schemas.microsoft.com/office/drawing/2014/main" id="{E7C45C5C-027C-4562-88B3-F34E0A1BD6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7794" y="4785050"/>
            <a:ext cx="1246560" cy="882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5697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20cc96e-6408-4ddc-a21b-bc28cc8fc6ad">
      <UserInfo>
        <DisplayName>Mrs. Davis</DisplayName>
        <AccountId>23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0346C26C89444ABD145C6FBE7C4943" ma:contentTypeVersion="12" ma:contentTypeDescription="Create a new document." ma:contentTypeScope="" ma:versionID="54285599f4092f541a62ce159cc35fe7">
  <xsd:schema xmlns:xsd="http://www.w3.org/2001/XMLSchema" xmlns:xs="http://www.w3.org/2001/XMLSchema" xmlns:p="http://schemas.microsoft.com/office/2006/metadata/properties" xmlns:ns2="e8c9d2e7-e75e-429c-a08d-6e366f82dc94" xmlns:ns3="f20cc96e-6408-4ddc-a21b-bc28cc8fc6ad" targetNamespace="http://schemas.microsoft.com/office/2006/metadata/properties" ma:root="true" ma:fieldsID="ab382bee8ff80f47a4f3096be605fc10" ns2:_="" ns3:_="">
    <xsd:import namespace="e8c9d2e7-e75e-429c-a08d-6e366f82dc94"/>
    <xsd:import namespace="f20cc96e-6408-4ddc-a21b-bc28cc8fc6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c9d2e7-e75e-429c-a08d-6e366f82dc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0cc96e-6408-4ddc-a21b-bc28cc8fc6ad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996A5B-19DE-42B5-A41C-78D249D53F74}">
  <ds:schemaRefs>
    <ds:schemaRef ds:uri="http://schemas.microsoft.com/office/2006/metadata/properties"/>
    <ds:schemaRef ds:uri="http://schemas.microsoft.com/office/infopath/2007/PartnerControls"/>
    <ds:schemaRef ds:uri="f20cc96e-6408-4ddc-a21b-bc28cc8fc6ad"/>
  </ds:schemaRefs>
</ds:datastoreItem>
</file>

<file path=customXml/itemProps2.xml><?xml version="1.0" encoding="utf-8"?>
<ds:datastoreItem xmlns:ds="http://schemas.openxmlformats.org/officeDocument/2006/customXml" ds:itemID="{5CB999A5-C565-4BCA-A0FA-0F55C78ED2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67BEB4-F44B-43E0-8CC6-18C647FD39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c9d2e7-e75e-429c-a08d-6e366f82dc94"/>
    <ds:schemaRef ds:uri="f20cc96e-6408-4ddc-a21b-bc28cc8fc6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1255</TotalTime>
  <Words>199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Ms. Golebiowska</cp:lastModifiedBy>
  <cp:revision>15</cp:revision>
  <dcterms:created xsi:type="dcterms:W3CDTF">2021-01-23T14:43:17Z</dcterms:created>
  <dcterms:modified xsi:type="dcterms:W3CDTF">2021-02-21T14:55:13Z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0x010100DA0346C26C89444ABD145C6FBE7C4943</vt:lpwstr>
  </property>
</Properties>
</file>