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B49D0-9D39-077B-F5C7-93C90D28A5B2}" v="98" dt="2021-02-19T15:09:58.773"/>
    <p1510:client id="{AC879C0C-01EF-4A6E-A46B-33AD901E897E}" v="1" dt="2021-02-02T14:41:03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50" y="204733"/>
            <a:ext cx="25413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3 Unit 2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F66D8FD-5C1B-4F69-956F-3E36DBDEB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859" y="205408"/>
            <a:ext cx="4501165" cy="649652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6EE74B8-01C4-4E3C-8F73-5D23091B0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926" y="4561833"/>
            <a:ext cx="777642" cy="10073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823384A-99D3-4D4C-92C1-6B011CADFF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0296" y="4571030"/>
            <a:ext cx="770450" cy="96411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31013CB-2474-4183-98EB-0BB3C02D6E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5474" y="4572313"/>
            <a:ext cx="802799" cy="99684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36151A2-A231-4A6B-A2D5-8723890C6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1034" y="4561833"/>
            <a:ext cx="755465" cy="96411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FB1BCEB0-C923-451A-982C-91101871C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3180" y="4561833"/>
            <a:ext cx="759660" cy="95861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ECC09B66-2EB2-449A-B375-1E8DE58746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9521" y="4563907"/>
            <a:ext cx="762332" cy="97124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AFFE6EA-ADAF-4B4E-8A47-15BFF1ACE3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7780" y="5698082"/>
            <a:ext cx="767788" cy="96156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A0FC4DD-DA4C-4554-A455-7BCABF63B0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71732" y="5698082"/>
            <a:ext cx="767788" cy="95235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7D1630F-7CCC-4D4F-8235-741E82436B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16248" y="5698083"/>
            <a:ext cx="754897" cy="954509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C396B42-62D7-4FB7-B667-53493213C8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93476" y="5698083"/>
            <a:ext cx="765547" cy="95235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AD141889-39FB-4654-8ED2-2D8A66290F5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42691" y="5700238"/>
            <a:ext cx="759660" cy="95235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6DC8A2B-256D-4900-8988-517A83DB368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88515" y="5700238"/>
            <a:ext cx="763337" cy="95235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1F74BBB2-7BDF-4899-A443-E4C8A807A3C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6927" y="76266"/>
            <a:ext cx="3280387" cy="40567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FA6E873-77FC-41C5-8319-A259DFE045A6}"/>
              </a:ext>
            </a:extLst>
          </p:cNvPr>
          <p:cNvSpPr txBox="1"/>
          <p:nvPr/>
        </p:nvSpPr>
        <p:spPr>
          <a:xfrm>
            <a:off x="3181981" y="4136947"/>
            <a:ext cx="2321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Months of the year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C9B2FC-5670-41CD-98AC-84079B4033A6}"/>
              </a:ext>
            </a:extLst>
          </p:cNvPr>
          <p:cNvSpPr txBox="1"/>
          <p:nvPr/>
        </p:nvSpPr>
        <p:spPr>
          <a:xfrm>
            <a:off x="4106173" y="1403231"/>
            <a:ext cx="2656936" cy="13234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dirty="0"/>
              <a:t>¿</a:t>
            </a:r>
            <a:r>
              <a:rPr lang="en-US" sz="1600" i="1" dirty="0" err="1"/>
              <a:t>Cuántos</a:t>
            </a:r>
            <a:r>
              <a:rPr lang="en-US" sz="1600" i="1" dirty="0"/>
              <a:t> </a:t>
            </a:r>
            <a:r>
              <a:rPr lang="en-US" sz="1600" i="1" dirty="0" err="1"/>
              <a:t>años</a:t>
            </a:r>
            <a:r>
              <a:rPr lang="en-US" sz="1600" i="1" dirty="0"/>
              <a:t> </a:t>
            </a:r>
            <a:r>
              <a:rPr lang="en-US" sz="1600" i="1" dirty="0" err="1"/>
              <a:t>tienes</a:t>
            </a:r>
            <a:r>
              <a:rPr lang="en-US" sz="1600" i="1" dirty="0"/>
              <a:t>? </a:t>
            </a:r>
            <a:r>
              <a:rPr lang="en-US" sz="1600" dirty="0"/>
              <a:t>- </a:t>
            </a:r>
          </a:p>
          <a:p>
            <a:r>
              <a:rPr lang="en-US" sz="1600" dirty="0"/>
              <a:t>How old are you?</a:t>
            </a:r>
            <a:endParaRPr lang="en-US" sz="1600">
              <a:cs typeface="Calibri"/>
            </a:endParaRPr>
          </a:p>
          <a:p>
            <a:r>
              <a:rPr lang="en-US" sz="1600" i="1" dirty="0"/>
              <a:t>Tengo 7 </a:t>
            </a:r>
            <a:r>
              <a:rPr lang="en-US" sz="1600" i="1" dirty="0" err="1"/>
              <a:t>años</a:t>
            </a:r>
            <a:r>
              <a:rPr lang="en-US" sz="1600" i="1" dirty="0"/>
              <a:t>/Tengo 8 </a:t>
            </a:r>
            <a:r>
              <a:rPr lang="en-US" sz="1600" i="1" dirty="0" err="1"/>
              <a:t>años</a:t>
            </a:r>
            <a:r>
              <a:rPr lang="en-US" sz="1600" dirty="0"/>
              <a:t> - </a:t>
            </a:r>
          </a:p>
          <a:p>
            <a:r>
              <a:rPr lang="en-US" sz="1600" dirty="0"/>
              <a:t>I am 7 years old/I am 8 years old.</a:t>
            </a:r>
            <a:endParaRPr lang="en-US" sz="16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2630A0-9380-45B0-919D-E7820A221B71}"/>
              </a:ext>
            </a:extLst>
          </p:cNvPr>
          <p:cNvSpPr txBox="1"/>
          <p:nvPr/>
        </p:nvSpPr>
        <p:spPr>
          <a:xfrm>
            <a:off x="4580627" y="2884098"/>
            <a:ext cx="1894936" cy="10772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dirty="0"/>
              <a:t>¿</a:t>
            </a:r>
            <a:r>
              <a:rPr lang="en-US" sz="1600" i="1" dirty="0" err="1"/>
              <a:t>Cuál</a:t>
            </a:r>
            <a:r>
              <a:rPr lang="en-US" sz="1600" i="1" dirty="0"/>
              <a:t> es la </a:t>
            </a:r>
            <a:r>
              <a:rPr lang="en-US" sz="1600" i="1" dirty="0" err="1"/>
              <a:t>fecha</a:t>
            </a:r>
            <a:r>
              <a:rPr lang="en-US" sz="1600" i="1" dirty="0"/>
              <a:t>?</a:t>
            </a:r>
            <a:r>
              <a:rPr lang="en-US" sz="1600" dirty="0"/>
              <a:t> - </a:t>
            </a:r>
          </a:p>
          <a:p>
            <a:r>
              <a:rPr lang="en-US" sz="1600" dirty="0"/>
              <a:t>What is the date?</a:t>
            </a:r>
            <a:endParaRPr lang="en-US" sz="1600">
              <a:cs typeface="Calibri"/>
            </a:endParaRPr>
          </a:p>
          <a:p>
            <a:r>
              <a:rPr lang="en-US" sz="1600" i="1" dirty="0"/>
              <a:t>Es el 3 de </a:t>
            </a:r>
            <a:r>
              <a:rPr lang="en-US" sz="1600" i="1" dirty="0" err="1"/>
              <a:t>abri</a:t>
            </a:r>
            <a:r>
              <a:rPr lang="en-US" sz="1600" dirty="0" err="1"/>
              <a:t>l</a:t>
            </a:r>
            <a:r>
              <a:rPr lang="en-US" sz="1600" dirty="0"/>
              <a:t> - </a:t>
            </a:r>
            <a:endParaRPr lang="en-US" dirty="0"/>
          </a:p>
          <a:p>
            <a:r>
              <a:rPr lang="en-US" sz="1600" dirty="0"/>
              <a:t>it is3rd of April. 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34</cp:revision>
  <dcterms:created xsi:type="dcterms:W3CDTF">2021-01-23T14:43:17Z</dcterms:created>
  <dcterms:modified xsi:type="dcterms:W3CDTF">2021-02-21T14:51:16Z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