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BC4A-51B4-4C0B-9594-0C6438E0CBF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4DE0-2A66-405F-ADF9-FD446878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2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BC4A-51B4-4C0B-9594-0C6438E0CBF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4DE0-2A66-405F-ADF9-FD446878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58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BC4A-51B4-4C0B-9594-0C6438E0CBF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4DE0-2A66-405F-ADF9-FD446878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5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BC4A-51B4-4C0B-9594-0C6438E0CBF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4DE0-2A66-405F-ADF9-FD446878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11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BC4A-51B4-4C0B-9594-0C6438E0CBF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4DE0-2A66-405F-ADF9-FD446878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9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BC4A-51B4-4C0B-9594-0C6438E0CBF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4DE0-2A66-405F-ADF9-FD446878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9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BC4A-51B4-4C0B-9594-0C6438E0CBF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4DE0-2A66-405F-ADF9-FD446878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1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BC4A-51B4-4C0B-9594-0C6438E0CBF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4DE0-2A66-405F-ADF9-FD446878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8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BC4A-51B4-4C0B-9594-0C6438E0CBF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4DE0-2A66-405F-ADF9-FD446878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88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BC4A-51B4-4C0B-9594-0C6438E0CBF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4DE0-2A66-405F-ADF9-FD446878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BC4A-51B4-4C0B-9594-0C6438E0CBF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4DE0-2A66-405F-ADF9-FD446878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FFFF00"/>
            </a:gs>
            <a:gs pos="2000">
              <a:srgbClr val="FF0000"/>
            </a:gs>
            <a:gs pos="68000">
              <a:srgbClr val="FFFF00"/>
            </a:gs>
            <a:gs pos="10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7BC4A-51B4-4C0B-9594-0C6438E0CBF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F4DE0-2A66-405F-ADF9-FD446878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75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0399" y="4589"/>
            <a:ext cx="27657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Spanish 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6 Unit 19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A1C11C-3795-4770-A2E6-A700EE13B63A}"/>
              </a:ext>
            </a:extLst>
          </p:cNvPr>
          <p:cNvSpPr txBox="1"/>
          <p:nvPr/>
        </p:nvSpPr>
        <p:spPr>
          <a:xfrm>
            <a:off x="7880772" y="3427728"/>
            <a:ext cx="3425857" cy="224676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base"/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Está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nublado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it is cloudy ​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effectLst/>
            </a:endParaRPr>
          </a:p>
          <a:p>
            <a:pPr algn="l" rtl="0" fontAlgn="base"/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Hace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frío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it is cold ​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effectLst/>
            </a:endParaRPr>
          </a:p>
          <a:p>
            <a:pPr algn="l" rtl="0" fontAlgn="base"/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Hace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calor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it is hot ​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effectLst/>
            </a:endParaRPr>
          </a:p>
          <a:p>
            <a:pPr algn="l" rtl="0" fontAlgn="base"/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Hace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viento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it is windy ​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effectLst/>
            </a:endParaRPr>
          </a:p>
          <a:p>
            <a:pPr algn="l" rtl="0" fontAlgn="base"/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Hay </a:t>
            </a:r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niebla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it is foggy</a:t>
            </a:r>
          </a:p>
          <a:p>
            <a:pPr fontAlgn="base"/>
            <a:r>
              <a:rPr lang="en-GB" sz="1400" dirty="0"/>
              <a:t>¿</a:t>
            </a:r>
            <a:r>
              <a:rPr lang="en-GB" sz="1400" dirty="0" err="1"/>
              <a:t>Qué</a:t>
            </a:r>
            <a:r>
              <a:rPr lang="en-GB" sz="1400" dirty="0"/>
              <a:t> </a:t>
            </a:r>
            <a:r>
              <a:rPr lang="en-GB" sz="1400" dirty="0" err="1"/>
              <a:t>tiempo</a:t>
            </a:r>
            <a:r>
              <a:rPr lang="en-GB" sz="1400" dirty="0"/>
              <a:t> </a:t>
            </a:r>
            <a:r>
              <a:rPr lang="en-GB" sz="1400" dirty="0" err="1"/>
              <a:t>hace</a:t>
            </a:r>
            <a:r>
              <a:rPr lang="en-GB" sz="1400" dirty="0"/>
              <a:t> hoy? </a:t>
            </a:r>
          </a:p>
          <a:p>
            <a:pPr fontAlgn="base"/>
            <a:r>
              <a:rPr lang="en-GB" sz="1400" i="1" dirty="0" err="1"/>
              <a:t>Hace</a:t>
            </a:r>
            <a:r>
              <a:rPr lang="en-GB" sz="1400" i="1" dirty="0"/>
              <a:t> </a:t>
            </a:r>
            <a:r>
              <a:rPr lang="en-GB" sz="1400" i="1" dirty="0" err="1"/>
              <a:t>buen</a:t>
            </a:r>
            <a:r>
              <a:rPr lang="en-GB" sz="1400" i="1" dirty="0"/>
              <a:t> </a:t>
            </a:r>
            <a:r>
              <a:rPr lang="en-GB" sz="1400" i="1" dirty="0" err="1"/>
              <a:t>tiempo</a:t>
            </a:r>
            <a:r>
              <a:rPr lang="en-GB" sz="1400" i="1" dirty="0"/>
              <a:t> </a:t>
            </a:r>
            <a:r>
              <a:rPr lang="en-GB" sz="1400" dirty="0"/>
              <a:t>- the weather is nice/fine </a:t>
            </a:r>
          </a:p>
          <a:p>
            <a:pPr fontAlgn="base"/>
            <a:r>
              <a:rPr lang="en-GB" sz="1400" i="1" dirty="0" err="1"/>
              <a:t>Hace</a:t>
            </a:r>
            <a:r>
              <a:rPr lang="en-GB" sz="1400" i="1" dirty="0"/>
              <a:t> mal </a:t>
            </a:r>
            <a:r>
              <a:rPr lang="en-GB" sz="1400" i="1" dirty="0" err="1"/>
              <a:t>tiempo</a:t>
            </a:r>
            <a:r>
              <a:rPr lang="en-GB" sz="1400" i="1" dirty="0"/>
              <a:t> </a:t>
            </a:r>
            <a:r>
              <a:rPr lang="en-GB" sz="1400" dirty="0"/>
              <a:t>- the weather is bad </a:t>
            </a:r>
          </a:p>
          <a:p>
            <a:pPr fontAlgn="base"/>
            <a:r>
              <a:rPr lang="en-GB" sz="1400" i="1" dirty="0" err="1"/>
              <a:t>Mucho</a:t>
            </a:r>
            <a:r>
              <a:rPr lang="en-GB" sz="1400" dirty="0"/>
              <a:t> - very </a:t>
            </a:r>
          </a:p>
          <a:p>
            <a:pPr fontAlgn="base"/>
            <a:r>
              <a:rPr lang="en-GB" sz="1400" i="1" dirty="0"/>
              <a:t>Un poco </a:t>
            </a:r>
            <a:r>
              <a:rPr lang="en-GB" sz="1400" dirty="0"/>
              <a:t>- a little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400" b="0" i="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D95A5-803A-44D3-96E1-7C2C1F38F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665" y="1828066"/>
            <a:ext cx="1073617" cy="1307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0ACC4-40D7-4E55-9353-25DC86907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863" y="347455"/>
            <a:ext cx="1139222" cy="1398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FBAB19-4270-4C77-A902-8379D074B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951" y="338175"/>
            <a:ext cx="1122877" cy="14178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5BA24F-D74E-4DE0-8D65-329FFACAA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151" y="1811516"/>
            <a:ext cx="1110245" cy="13090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0B40EF-4629-4793-9C94-6B1DB70A5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5190" y="3207287"/>
            <a:ext cx="925895" cy="143796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2BD0861-1259-47F9-A054-CC89D76D2E96}"/>
              </a:ext>
            </a:extLst>
          </p:cNvPr>
          <p:cNvGrpSpPr/>
          <p:nvPr/>
        </p:nvGrpSpPr>
        <p:grpSpPr>
          <a:xfrm>
            <a:off x="5219241" y="5685788"/>
            <a:ext cx="5463410" cy="936404"/>
            <a:chOff x="5557463" y="1532293"/>
            <a:chExt cx="5463410" cy="93640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CC2EFF-D9B7-4DEC-B2F9-9A19B54C5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57463" y="1568378"/>
              <a:ext cx="719138" cy="85248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4DEF11F-9F84-4CAE-9B3E-37000E25B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35453" y="1558853"/>
              <a:ext cx="719138" cy="85725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3D37D99-D9C7-4C73-BA8B-F01FECD9B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41272" y="1553556"/>
              <a:ext cx="681990" cy="85248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A2A7E9-9D70-4262-8332-42C659E18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09943" y="1568378"/>
              <a:ext cx="710858" cy="8635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6221D8-F5FC-4557-93CA-C76E222CB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07481" y="1546104"/>
              <a:ext cx="707011" cy="89229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F787162-C761-486B-A05F-FF0BF2D95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485865" y="1546104"/>
              <a:ext cx="710858" cy="88620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7903A4D-AC41-4636-BBBC-E391966D9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98952" y="1532293"/>
              <a:ext cx="721921" cy="936404"/>
            </a:xfrm>
            <a:prstGeom prst="rect">
              <a:avLst/>
            </a:prstGeom>
          </p:spPr>
        </p:pic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CF7C2952-9A4A-4AE1-B72D-783DEC24FF14}"/>
              </a:ext>
            </a:extLst>
          </p:cNvPr>
          <p:cNvGrpSpPr/>
          <p:nvPr/>
        </p:nvGrpSpPr>
        <p:grpSpPr>
          <a:xfrm>
            <a:off x="484636" y="382400"/>
            <a:ext cx="2202947" cy="2922427"/>
            <a:chOff x="5657320" y="2747257"/>
            <a:chExt cx="2793837" cy="398076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3FC785A-CC87-4410-89B3-8428F185D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8025" y="2747257"/>
              <a:ext cx="2793132" cy="1990381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7BF2C945-D080-4AE6-958B-7B26E29B0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57320" y="4737638"/>
              <a:ext cx="2793837" cy="1990381"/>
            </a:xfrm>
            <a:prstGeom prst="rect">
              <a:avLst/>
            </a:prstGeom>
          </p:spPr>
        </p:pic>
      </p:grpSp>
      <p:pic>
        <p:nvPicPr>
          <p:cNvPr id="1037" name="Picture 10">
            <a:extLst>
              <a:ext uri="{FF2B5EF4-FFF2-40B4-BE49-F238E27FC236}">
                <a16:creationId xmlns:a16="http://schemas.microsoft.com/office/drawing/2014/main" id="{ACEFFD39-42C0-493A-982B-41A4186A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98" y="354173"/>
            <a:ext cx="2319707" cy="286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7724C235-FE8C-4004-87C5-CA77907E33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6192" y="3402367"/>
            <a:ext cx="4367361" cy="310146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D767405-EE58-41C2-90BA-189E5EF4765C}"/>
              </a:ext>
            </a:extLst>
          </p:cNvPr>
          <p:cNvSpPr txBox="1"/>
          <p:nvPr/>
        </p:nvSpPr>
        <p:spPr>
          <a:xfrm>
            <a:off x="5068752" y="1046589"/>
            <a:ext cx="2729305" cy="461664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i="1" dirty="0"/>
              <a:t>El </a:t>
            </a:r>
            <a:r>
              <a:rPr lang="en-GB" sz="1400" i="1" dirty="0" err="1"/>
              <a:t>río</a:t>
            </a:r>
            <a:r>
              <a:rPr lang="en-GB" sz="1400" i="1" dirty="0"/>
              <a:t> </a:t>
            </a:r>
            <a:r>
              <a:rPr lang="en-GB" sz="1400" dirty="0"/>
              <a:t>- the river </a:t>
            </a:r>
          </a:p>
          <a:p>
            <a:r>
              <a:rPr lang="en-GB" sz="1400" i="1" dirty="0"/>
              <a:t>Los </a:t>
            </a:r>
            <a:r>
              <a:rPr lang="en-GB" sz="1400" i="1" dirty="0" err="1"/>
              <a:t>ríos</a:t>
            </a:r>
            <a:r>
              <a:rPr lang="en-GB" sz="1400" i="1" dirty="0"/>
              <a:t> </a:t>
            </a:r>
            <a:r>
              <a:rPr lang="en-GB" sz="1400" dirty="0"/>
              <a:t>- the rivers </a:t>
            </a:r>
          </a:p>
          <a:p>
            <a:r>
              <a:rPr lang="en-GB" sz="1400" i="1" dirty="0"/>
              <a:t>El </a:t>
            </a:r>
            <a:r>
              <a:rPr lang="en-GB" sz="1400" i="1" dirty="0" err="1"/>
              <a:t>Nilo</a:t>
            </a:r>
            <a:r>
              <a:rPr lang="en-GB" sz="1400" i="1" dirty="0"/>
              <a:t> </a:t>
            </a:r>
            <a:r>
              <a:rPr lang="en-GB" sz="1400" dirty="0"/>
              <a:t>- the Nile </a:t>
            </a:r>
          </a:p>
          <a:p>
            <a:r>
              <a:rPr lang="en-GB" sz="1400" i="1" dirty="0"/>
              <a:t>El </a:t>
            </a:r>
            <a:r>
              <a:rPr lang="en-GB" sz="1400" i="1" dirty="0" err="1"/>
              <a:t>Yangtsé</a:t>
            </a:r>
            <a:r>
              <a:rPr lang="en-GB" sz="1400" i="1" dirty="0"/>
              <a:t> </a:t>
            </a:r>
            <a:r>
              <a:rPr lang="en-GB" sz="1400" dirty="0"/>
              <a:t>- the </a:t>
            </a:r>
            <a:r>
              <a:rPr lang="en-GB" sz="1400" dirty="0" err="1"/>
              <a:t>Yangzte</a:t>
            </a:r>
            <a:r>
              <a:rPr lang="en-GB" sz="1400" dirty="0"/>
              <a:t> </a:t>
            </a:r>
          </a:p>
          <a:p>
            <a:r>
              <a:rPr lang="en-GB" sz="1400" i="1" dirty="0"/>
              <a:t>El Amazonas </a:t>
            </a:r>
            <a:r>
              <a:rPr lang="en-GB" sz="1400" dirty="0"/>
              <a:t>- the Amazon </a:t>
            </a:r>
          </a:p>
          <a:p>
            <a:r>
              <a:rPr lang="en-GB" sz="1400" i="1" dirty="0"/>
              <a:t>El </a:t>
            </a:r>
            <a:r>
              <a:rPr lang="en-GB" sz="1400" i="1" dirty="0" err="1"/>
              <a:t>Támesis</a:t>
            </a:r>
            <a:r>
              <a:rPr lang="en-GB" sz="1400" i="1" dirty="0"/>
              <a:t> </a:t>
            </a:r>
            <a:r>
              <a:rPr lang="en-GB" sz="1400" dirty="0"/>
              <a:t>- the Thames </a:t>
            </a:r>
          </a:p>
          <a:p>
            <a:r>
              <a:rPr lang="en-GB" sz="1400" i="1" dirty="0"/>
              <a:t>El Ganges </a:t>
            </a:r>
            <a:r>
              <a:rPr lang="en-GB" sz="1400" dirty="0"/>
              <a:t>- the Ganges </a:t>
            </a:r>
          </a:p>
          <a:p>
            <a:r>
              <a:rPr lang="en-GB" sz="1400" i="1" dirty="0"/>
              <a:t>El Guadalquivir </a:t>
            </a:r>
            <a:r>
              <a:rPr lang="en-GB" sz="1400" dirty="0"/>
              <a:t>- the Guadalquivir </a:t>
            </a:r>
          </a:p>
          <a:p>
            <a:r>
              <a:rPr lang="en-GB" sz="1400" i="1" dirty="0"/>
              <a:t>El Rin </a:t>
            </a:r>
            <a:r>
              <a:rPr lang="en-GB" sz="1400" dirty="0"/>
              <a:t>- the Rhine </a:t>
            </a:r>
          </a:p>
          <a:p>
            <a:r>
              <a:rPr lang="en-GB" sz="1400" i="1" dirty="0"/>
              <a:t>El Danubio -  </a:t>
            </a:r>
            <a:r>
              <a:rPr lang="en-GB" sz="1400" dirty="0"/>
              <a:t>the Danube </a:t>
            </a:r>
          </a:p>
          <a:p>
            <a:endParaRPr lang="en-GB" sz="1400" dirty="0"/>
          </a:p>
          <a:p>
            <a:r>
              <a:rPr lang="en-GB" sz="1400" i="1" dirty="0"/>
              <a:t>¿</a:t>
            </a:r>
            <a:r>
              <a:rPr lang="en-GB" sz="1400" i="1" dirty="0" err="1"/>
              <a:t>En</a:t>
            </a:r>
            <a:r>
              <a:rPr lang="en-GB" sz="1400" i="1" dirty="0"/>
              <a:t> </a:t>
            </a:r>
            <a:r>
              <a:rPr lang="en-GB" sz="1400" i="1" dirty="0" err="1"/>
              <a:t>qué</a:t>
            </a:r>
            <a:r>
              <a:rPr lang="en-GB" sz="1400" i="1" dirty="0"/>
              <a:t> </a:t>
            </a:r>
            <a:r>
              <a:rPr lang="en-GB" sz="1400" i="1" dirty="0" err="1"/>
              <a:t>continente</a:t>
            </a:r>
            <a:r>
              <a:rPr lang="en-GB" sz="1400" i="1" dirty="0"/>
              <a:t> </a:t>
            </a:r>
            <a:r>
              <a:rPr lang="en-GB" sz="1400" i="1" dirty="0" err="1"/>
              <a:t>está</a:t>
            </a:r>
            <a:r>
              <a:rPr lang="en-GB" sz="1400" i="1" dirty="0"/>
              <a:t> el Amazonas? </a:t>
            </a:r>
            <a:r>
              <a:rPr lang="en-GB" sz="1400" dirty="0"/>
              <a:t>- In what continent is the Amazon? </a:t>
            </a:r>
          </a:p>
          <a:p>
            <a:r>
              <a:rPr lang="en-GB" sz="1400" i="1" dirty="0"/>
              <a:t>El Amazonas </a:t>
            </a:r>
            <a:r>
              <a:rPr lang="en-GB" sz="1400" i="1" dirty="0" err="1"/>
              <a:t>está</a:t>
            </a:r>
            <a:r>
              <a:rPr lang="en-GB" sz="1400" i="1" dirty="0"/>
              <a:t> </a:t>
            </a:r>
            <a:r>
              <a:rPr lang="en-GB" sz="1400" i="1" dirty="0" err="1"/>
              <a:t>en</a:t>
            </a:r>
            <a:r>
              <a:rPr lang="en-GB" sz="1400" i="1" dirty="0"/>
              <a:t> América del Sur </a:t>
            </a:r>
            <a:r>
              <a:rPr lang="en-GB" sz="1400" dirty="0"/>
              <a:t>- the Amazon is in South America.</a:t>
            </a:r>
          </a:p>
          <a:p>
            <a:r>
              <a:rPr lang="en-GB" sz="1400" i="1" dirty="0"/>
              <a:t>¿</a:t>
            </a:r>
            <a:r>
              <a:rPr lang="en-GB" sz="1400" i="1" dirty="0" err="1"/>
              <a:t>Dónde</a:t>
            </a:r>
            <a:r>
              <a:rPr lang="en-GB" sz="1400" i="1" dirty="0"/>
              <a:t> </a:t>
            </a:r>
            <a:r>
              <a:rPr lang="en-GB" sz="1400" i="1" dirty="0" err="1"/>
              <a:t>está</a:t>
            </a:r>
            <a:r>
              <a:rPr lang="en-GB" sz="1400" i="1" dirty="0"/>
              <a:t> el Ganges? </a:t>
            </a:r>
            <a:r>
              <a:rPr lang="en-GB" sz="1400" dirty="0"/>
              <a:t>- Where is the Ganges? </a:t>
            </a:r>
          </a:p>
          <a:p>
            <a:r>
              <a:rPr lang="en-GB" sz="1400" i="1" dirty="0"/>
              <a:t>El Ganges </a:t>
            </a:r>
            <a:r>
              <a:rPr lang="en-GB" sz="1400" i="1" dirty="0" err="1"/>
              <a:t>está</a:t>
            </a:r>
            <a:r>
              <a:rPr lang="en-GB" sz="1400" i="1" dirty="0"/>
              <a:t> </a:t>
            </a:r>
            <a:r>
              <a:rPr lang="en-GB" sz="1400" i="1" dirty="0" err="1"/>
              <a:t>en</a:t>
            </a:r>
            <a:r>
              <a:rPr lang="en-GB" sz="1400" i="1" dirty="0"/>
              <a:t> Asia </a:t>
            </a:r>
            <a:r>
              <a:rPr lang="en-GB" sz="1400" dirty="0"/>
              <a:t>- The Ganges is in Asia.</a:t>
            </a:r>
          </a:p>
        </p:txBody>
      </p:sp>
      <p:pic>
        <p:nvPicPr>
          <p:cNvPr id="1042" name="Picture 1041" descr="Diagram&#10;&#10;Description automatically generated">
            <a:extLst>
              <a:ext uri="{FF2B5EF4-FFF2-40B4-BE49-F238E27FC236}">
                <a16:creationId xmlns:a16="http://schemas.microsoft.com/office/drawing/2014/main" id="{E8339907-4379-4247-AF7B-653A3A08A8A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77" y="1087338"/>
            <a:ext cx="802358" cy="5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97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20cc96e-6408-4ddc-a21b-bc28cc8fc6ad">
      <UserInfo>
        <DisplayName>Mrs. Davis</DisplayName>
        <AccountId>23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0346C26C89444ABD145C6FBE7C4943" ma:contentTypeVersion="12" ma:contentTypeDescription="Create a new document." ma:contentTypeScope="" ma:versionID="54285599f4092f541a62ce159cc35fe7">
  <xsd:schema xmlns:xsd="http://www.w3.org/2001/XMLSchema" xmlns:xs="http://www.w3.org/2001/XMLSchema" xmlns:p="http://schemas.microsoft.com/office/2006/metadata/properties" xmlns:ns2="e8c9d2e7-e75e-429c-a08d-6e366f82dc94" xmlns:ns3="f20cc96e-6408-4ddc-a21b-bc28cc8fc6ad" targetNamespace="http://schemas.microsoft.com/office/2006/metadata/properties" ma:root="true" ma:fieldsID="ab382bee8ff80f47a4f3096be605fc10" ns2:_="" ns3:_="">
    <xsd:import namespace="e8c9d2e7-e75e-429c-a08d-6e366f82dc94"/>
    <xsd:import namespace="f20cc96e-6408-4ddc-a21b-bc28cc8fc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9d2e7-e75e-429c-a08d-6e366f82dc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cc96e-6408-4ddc-a21b-bc28cc8fc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996A5B-19DE-42B5-A41C-78D249D53F74}">
  <ds:schemaRefs>
    <ds:schemaRef ds:uri="http://schemas.microsoft.com/office/2006/metadata/properties"/>
    <ds:schemaRef ds:uri="http://schemas.microsoft.com/office/infopath/2007/PartnerControls"/>
    <ds:schemaRef ds:uri="f20cc96e-6408-4ddc-a21b-bc28cc8fc6ad"/>
  </ds:schemaRefs>
</ds:datastoreItem>
</file>

<file path=customXml/itemProps2.xml><?xml version="1.0" encoding="utf-8"?>
<ds:datastoreItem xmlns:ds="http://schemas.openxmlformats.org/officeDocument/2006/customXml" ds:itemID="{5CB999A5-C565-4BCA-A0FA-0F55C78ED2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67BEB4-F44B-43E0-8CC6-18C647FD39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c9d2e7-e75e-429c-a08d-6e366f82dc94"/>
    <ds:schemaRef ds:uri="f20cc96e-6408-4ddc-a21b-bc28cc8fc6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176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Ms. Golebiowska</cp:lastModifiedBy>
  <cp:revision>14</cp:revision>
  <dcterms:created xsi:type="dcterms:W3CDTF">2021-01-23T14:43:17Z</dcterms:created>
  <dcterms:modified xsi:type="dcterms:W3CDTF">2021-02-21T15:02:59Z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0x010100DA0346C26C89444ABD145C6FBE7C4943</vt:lpwstr>
  </property>
</Properties>
</file>