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4826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859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2563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4113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396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769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514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38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38872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91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7000">
              <a:srgbClr val="FFFF00"/>
            </a:gs>
            <a:gs pos="2000">
              <a:srgbClr val="FF0000"/>
            </a:gs>
            <a:gs pos="68000">
              <a:srgbClr val="FFFF00"/>
            </a:gs>
            <a:gs pos="100000">
              <a:srgbClr val="FF00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37BC4A-51B4-4C0B-9594-0C6438E0CBF8}" type="datetimeFigureOut">
              <a:rPr lang="en-GB" smtClean="0"/>
              <a:t>21/02/2021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4F4DE0-2A66-405F-ADF9-FD4468782AD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75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9594" y="229276"/>
            <a:ext cx="2765757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Spanish </a:t>
            </a:r>
          </a:p>
          <a:p>
            <a:pPr algn="ctr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Year 5 Unit 18</a:t>
            </a:r>
            <a:endParaRPr lang="en-GB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84D7E91-73D0-49B0-BBD0-A6062AC593DF}"/>
              </a:ext>
            </a:extLst>
          </p:cNvPr>
          <p:cNvGrpSpPr/>
          <p:nvPr/>
        </p:nvGrpSpPr>
        <p:grpSpPr>
          <a:xfrm>
            <a:off x="614473" y="1900040"/>
            <a:ext cx="10684898" cy="1581400"/>
            <a:chOff x="199612" y="1306494"/>
            <a:chExt cx="10283785" cy="1363169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7E675194-0DFA-4C88-BBCA-E0B63DDAE40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99612" y="1306582"/>
              <a:ext cx="953320" cy="1363081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D509E1D-993A-4E21-95B3-34E05163F24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23701" y="1306583"/>
              <a:ext cx="946584" cy="136308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725BFC84-0EFF-4329-AE70-2009B5D14CCC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64283" y="1306583"/>
              <a:ext cx="953319" cy="1363080"/>
            </a:xfrm>
            <a:prstGeom prst="rect">
              <a:avLst/>
            </a:prstGeom>
          </p:spPr>
        </p:pic>
        <p:pic>
          <p:nvPicPr>
            <p:cNvPr id="10" name="Picture 9">
              <a:extLst>
                <a:ext uri="{FF2B5EF4-FFF2-40B4-BE49-F238E27FC236}">
                  <a16:creationId xmlns:a16="http://schemas.microsoft.com/office/drawing/2014/main" id="{1DA2E9EA-7389-41CF-A441-38EFC208C7C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2994374" y="1306582"/>
              <a:ext cx="942068" cy="1363081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8A3BCBD-D218-47B0-9F46-A49C7FAA9672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3920638" y="1306581"/>
              <a:ext cx="945895" cy="1363081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948E883-A587-40D8-AFDE-3927B231C540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4851965" y="1306581"/>
              <a:ext cx="947156" cy="1363081"/>
            </a:xfrm>
            <a:prstGeom prst="rect">
              <a:avLst/>
            </a:prstGeom>
          </p:spPr>
        </p:pic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7D2B02C1-E9FB-4F68-B475-AFD4B96301D1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5769570" y="1306495"/>
              <a:ext cx="954574" cy="136308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01E729A9-6C9C-4D0C-A7AF-12798A37DC3F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6708768" y="1306495"/>
              <a:ext cx="957501" cy="1363081"/>
            </a:xfrm>
            <a:prstGeom prst="rect">
              <a:avLst/>
            </a:prstGeom>
          </p:spPr>
        </p:pic>
        <p:pic>
          <p:nvPicPr>
            <p:cNvPr id="20" name="Picture 19">
              <a:extLst>
                <a:ext uri="{FF2B5EF4-FFF2-40B4-BE49-F238E27FC236}">
                  <a16:creationId xmlns:a16="http://schemas.microsoft.com/office/drawing/2014/main" id="{6AA4FBCB-EFA7-4E78-B6AF-419F4DF00569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7649271" y="1306495"/>
              <a:ext cx="959974" cy="1363081"/>
            </a:xfrm>
            <a:prstGeom prst="rect">
              <a:avLst/>
            </a:prstGeom>
          </p:spPr>
        </p:pic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id="{684359F9-C4E3-4137-B53D-11AC2F46407E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8575916" y="1306495"/>
              <a:ext cx="951663" cy="1363081"/>
            </a:xfrm>
            <a:prstGeom prst="rect">
              <a:avLst/>
            </a:prstGeom>
          </p:spPr>
        </p:pic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6BA59B46-353A-4F3C-A690-79896B744019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9527578" y="1306494"/>
              <a:ext cx="955819" cy="1363081"/>
            </a:xfrm>
            <a:prstGeom prst="rect">
              <a:avLst/>
            </a:prstGeom>
          </p:spPr>
        </p:pic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412FCF5F-3098-4CA1-B462-5565A89FB57E}"/>
              </a:ext>
            </a:extLst>
          </p:cNvPr>
          <p:cNvSpPr txBox="1"/>
          <p:nvPr/>
        </p:nvSpPr>
        <p:spPr>
          <a:xfrm>
            <a:off x="4305243" y="1432911"/>
            <a:ext cx="35194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</a:rPr>
              <a:t>Los </a:t>
            </a:r>
            <a:r>
              <a:rPr lang="en-GB" sz="2400" b="1" dirty="0" err="1">
                <a:solidFill>
                  <a:srgbClr val="0070C0"/>
                </a:solidFill>
              </a:rPr>
              <a:t>planetas</a:t>
            </a:r>
            <a:r>
              <a:rPr lang="en-GB" sz="2400" b="1" dirty="0">
                <a:solidFill>
                  <a:srgbClr val="0070C0"/>
                </a:solidFill>
              </a:rPr>
              <a:t> - the planets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60B7531-BDE5-419A-B174-59DA2157A4F8}"/>
              </a:ext>
            </a:extLst>
          </p:cNvPr>
          <p:cNvSpPr txBox="1"/>
          <p:nvPr/>
        </p:nvSpPr>
        <p:spPr>
          <a:xfrm>
            <a:off x="836541" y="3544101"/>
            <a:ext cx="2233229" cy="2308324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s-ES" sz="1600" i="1" dirty="0"/>
              <a:t>Una estrella </a:t>
            </a:r>
            <a:r>
              <a:rPr lang="es-ES" sz="1600" dirty="0"/>
              <a:t>- a </a:t>
            </a:r>
            <a:r>
              <a:rPr lang="es-ES" sz="1600" dirty="0" err="1"/>
              <a:t>star</a:t>
            </a:r>
            <a:r>
              <a:rPr lang="es-ES" sz="1600" dirty="0"/>
              <a:t> </a:t>
            </a:r>
          </a:p>
          <a:p>
            <a:r>
              <a:rPr lang="es-ES" sz="1600" i="1" dirty="0"/>
              <a:t>Un satélite </a:t>
            </a:r>
            <a:r>
              <a:rPr lang="es-ES" sz="1600" dirty="0"/>
              <a:t>- a </a:t>
            </a:r>
            <a:r>
              <a:rPr lang="es-ES" sz="1600" dirty="0" err="1"/>
              <a:t>satellite</a:t>
            </a:r>
            <a:endParaRPr lang="es-ES" sz="1600" dirty="0"/>
          </a:p>
          <a:p>
            <a:endParaRPr lang="es-ES" sz="1600" dirty="0"/>
          </a:p>
          <a:p>
            <a:r>
              <a:rPr lang="es-ES" sz="1600" i="1" dirty="0"/>
              <a:t>El sol es una estrella </a:t>
            </a:r>
            <a:r>
              <a:rPr lang="es-ES" sz="1600" dirty="0"/>
              <a:t>-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sun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a </a:t>
            </a:r>
            <a:r>
              <a:rPr lang="es-ES" sz="1600" dirty="0" err="1"/>
              <a:t>star</a:t>
            </a:r>
            <a:r>
              <a:rPr lang="es-ES" sz="1600" dirty="0"/>
              <a:t> </a:t>
            </a:r>
          </a:p>
          <a:p>
            <a:r>
              <a:rPr lang="es-ES" sz="1600" i="1" dirty="0"/>
              <a:t>Aquí están los planetas </a:t>
            </a:r>
            <a:r>
              <a:rPr lang="es-ES" sz="1600" dirty="0"/>
              <a:t>- </a:t>
            </a:r>
            <a:r>
              <a:rPr lang="es-ES" sz="1600" dirty="0" err="1"/>
              <a:t>here</a:t>
            </a:r>
            <a:r>
              <a:rPr lang="es-ES" sz="1600" dirty="0"/>
              <a:t> are </a:t>
            </a:r>
            <a:r>
              <a:rPr lang="es-ES" sz="1600" dirty="0" err="1"/>
              <a:t>the</a:t>
            </a:r>
            <a:r>
              <a:rPr lang="es-ES" sz="1600" dirty="0"/>
              <a:t> </a:t>
            </a:r>
            <a:r>
              <a:rPr lang="es-ES" sz="1600" dirty="0" err="1"/>
              <a:t>planets</a:t>
            </a:r>
            <a:r>
              <a:rPr lang="es-ES" sz="1600" dirty="0"/>
              <a:t> </a:t>
            </a:r>
          </a:p>
          <a:p>
            <a:r>
              <a:rPr lang="es-ES" sz="1600" i="1" dirty="0"/>
              <a:t>Aquí está Júpiter </a:t>
            </a:r>
            <a:r>
              <a:rPr lang="es-ES" sz="1600" dirty="0"/>
              <a:t>- </a:t>
            </a:r>
            <a:r>
              <a:rPr lang="es-ES" sz="1600" dirty="0" err="1"/>
              <a:t>here</a:t>
            </a:r>
            <a:r>
              <a:rPr lang="es-ES" sz="1600" dirty="0"/>
              <a:t> </a:t>
            </a:r>
            <a:r>
              <a:rPr lang="es-ES" sz="1600" dirty="0" err="1"/>
              <a:t>is</a:t>
            </a:r>
            <a:r>
              <a:rPr lang="es-ES" sz="1600" dirty="0"/>
              <a:t> </a:t>
            </a:r>
            <a:r>
              <a:rPr lang="es-ES" sz="1600" dirty="0" err="1"/>
              <a:t>Jupiter</a:t>
            </a:r>
            <a:r>
              <a:rPr lang="es-ES" sz="1600" dirty="0"/>
              <a:t>.</a:t>
            </a: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3876F01B-F7CD-40F8-B532-8189F305F240}"/>
              </a:ext>
            </a:extLst>
          </p:cNvPr>
          <p:cNvGrpSpPr/>
          <p:nvPr/>
        </p:nvGrpSpPr>
        <p:grpSpPr>
          <a:xfrm>
            <a:off x="3237848" y="3544101"/>
            <a:ext cx="4907604" cy="2811636"/>
            <a:chOff x="4305242" y="3497724"/>
            <a:chExt cx="5667166" cy="3147252"/>
          </a:xfrm>
        </p:grpSpPr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31CBD7EA-291D-41FC-A8F6-566D3FAFE6E9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4305242" y="3510489"/>
              <a:ext cx="1413346" cy="3134487"/>
            </a:xfrm>
            <a:prstGeom prst="rect">
              <a:avLst/>
            </a:prstGeom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id="{74C7441D-C734-4487-9107-5CA6D7808A4A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728766" y="3510317"/>
              <a:ext cx="1413346" cy="3133127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:a16="http://schemas.microsoft.com/office/drawing/2014/main" id="{1BBAB727-317A-4111-B2FE-817956B2DFBF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7152290" y="3497724"/>
              <a:ext cx="1420032" cy="3145720"/>
            </a:xfrm>
            <a:prstGeom prst="rect">
              <a:avLst/>
            </a:prstGeom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id="{FD14FCE8-AAC3-4351-84FA-D2E8DEAFF93D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8561600" y="3497724"/>
              <a:ext cx="1410808" cy="3145720"/>
            </a:xfrm>
            <a:prstGeom prst="rect">
              <a:avLst/>
            </a:prstGeom>
          </p:spPr>
        </p:pic>
      </p:grpSp>
      <p:sp>
        <p:nvSpPr>
          <p:cNvPr id="40" name="TextBox 39">
            <a:extLst>
              <a:ext uri="{FF2B5EF4-FFF2-40B4-BE49-F238E27FC236}">
                <a16:creationId xmlns:a16="http://schemas.microsoft.com/office/drawing/2014/main" id="{2B785EA5-E3DC-4826-9A80-9C546FD464A4}"/>
              </a:ext>
            </a:extLst>
          </p:cNvPr>
          <p:cNvSpPr txBox="1"/>
          <p:nvPr/>
        </p:nvSpPr>
        <p:spPr>
          <a:xfrm>
            <a:off x="8321407" y="3778910"/>
            <a:ext cx="2828890" cy="1354217"/>
          </a:xfrm>
          <a:prstGeom prst="rect">
            <a:avLst/>
          </a:prstGeom>
          <a:noFill/>
          <a:ln w="9525" cap="flat" cmpd="sng" algn="ctr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GB" sz="1600" i="1" dirty="0"/>
              <a:t>Un </a:t>
            </a:r>
            <a:r>
              <a:rPr lang="en-GB" sz="1600" i="1" dirty="0" err="1"/>
              <a:t>sustantivo</a:t>
            </a:r>
            <a:r>
              <a:rPr lang="en-GB" sz="1600" i="1" dirty="0"/>
              <a:t>/</a:t>
            </a:r>
            <a:r>
              <a:rPr lang="en-GB" sz="1600" i="1" dirty="0" err="1"/>
              <a:t>nombre</a:t>
            </a:r>
            <a:r>
              <a:rPr lang="en-GB" sz="1600" i="1" dirty="0"/>
              <a:t> </a:t>
            </a:r>
            <a:r>
              <a:rPr lang="en-GB" sz="1600" dirty="0"/>
              <a:t>- a noun </a:t>
            </a:r>
          </a:p>
          <a:p>
            <a:r>
              <a:rPr lang="en-GB" sz="1600" i="1" dirty="0"/>
              <a:t>Un </a:t>
            </a:r>
            <a:r>
              <a:rPr lang="en-GB" sz="1600" i="1" dirty="0" err="1"/>
              <a:t>adjetivo</a:t>
            </a:r>
            <a:r>
              <a:rPr lang="en-GB" sz="1600" i="1" dirty="0"/>
              <a:t> </a:t>
            </a:r>
            <a:r>
              <a:rPr lang="en-GB" sz="1600" dirty="0"/>
              <a:t>- an adjective </a:t>
            </a:r>
          </a:p>
          <a:p>
            <a:r>
              <a:rPr lang="en-GB" sz="1600" i="1" dirty="0"/>
              <a:t>Un verbo </a:t>
            </a:r>
            <a:r>
              <a:rPr lang="en-GB" sz="1600" dirty="0"/>
              <a:t>- a verb </a:t>
            </a:r>
          </a:p>
          <a:p>
            <a:r>
              <a:rPr lang="en-GB" sz="1600" i="1" dirty="0"/>
              <a:t>Un </a:t>
            </a:r>
            <a:r>
              <a:rPr lang="en-GB" sz="1600" i="1" dirty="0" err="1"/>
              <a:t>conectivo</a:t>
            </a:r>
            <a:r>
              <a:rPr lang="en-GB" sz="1600" i="1" dirty="0"/>
              <a:t> </a:t>
            </a:r>
            <a:r>
              <a:rPr lang="en-GB" sz="1600" dirty="0"/>
              <a:t>- a conjunction </a:t>
            </a:r>
          </a:p>
          <a:p>
            <a:r>
              <a:rPr lang="en-GB" sz="1600" i="1" dirty="0"/>
              <a:t>Un </a:t>
            </a:r>
            <a:r>
              <a:rPr lang="en-GB" sz="1600" i="1" dirty="0" err="1"/>
              <a:t>adverbio</a:t>
            </a:r>
            <a:r>
              <a:rPr lang="en-GB" sz="1600" i="1" dirty="0"/>
              <a:t> </a:t>
            </a:r>
            <a:r>
              <a:rPr lang="en-GB" sz="1600" dirty="0"/>
              <a:t>- an adverb</a:t>
            </a:r>
          </a:p>
        </p:txBody>
      </p:sp>
    </p:spTree>
    <p:extLst>
      <p:ext uri="{BB962C8B-B14F-4D97-AF65-F5344CB8AC3E}">
        <p14:creationId xmlns:p14="http://schemas.microsoft.com/office/powerpoint/2010/main" val="8656976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f20cc96e-6408-4ddc-a21b-bc28cc8fc6ad">
      <UserInfo>
        <DisplayName>Mrs. Davis</DisplayName>
        <AccountId>23</AccountId>
        <AccountType/>
      </UserInfo>
    </SharedWithUser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A0346C26C89444ABD145C6FBE7C4943" ma:contentTypeVersion="12" ma:contentTypeDescription="Create a new document." ma:contentTypeScope="" ma:versionID="54285599f4092f541a62ce159cc35fe7">
  <xsd:schema xmlns:xsd="http://www.w3.org/2001/XMLSchema" xmlns:xs="http://www.w3.org/2001/XMLSchema" xmlns:p="http://schemas.microsoft.com/office/2006/metadata/properties" xmlns:ns2="e8c9d2e7-e75e-429c-a08d-6e366f82dc94" xmlns:ns3="f20cc96e-6408-4ddc-a21b-bc28cc8fc6ad" targetNamespace="http://schemas.microsoft.com/office/2006/metadata/properties" ma:root="true" ma:fieldsID="ab382bee8ff80f47a4f3096be605fc10" ns2:_="" ns3:_="">
    <xsd:import namespace="e8c9d2e7-e75e-429c-a08d-6e366f82dc94"/>
    <xsd:import namespace="f20cc96e-6408-4ddc-a21b-bc28cc8fc6a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c9d2e7-e75e-429c-a08d-6e366f82dc9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0cc96e-6408-4ddc-a21b-bc28cc8fc6a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8996A5B-19DE-42B5-A41C-78D249D53F74}">
  <ds:schemaRefs>
    <ds:schemaRef ds:uri="http://schemas.microsoft.com/office/2006/metadata/properties"/>
    <ds:schemaRef ds:uri="http://schemas.microsoft.com/office/infopath/2007/PartnerControls"/>
    <ds:schemaRef ds:uri="f20cc96e-6408-4ddc-a21b-bc28cc8fc6ad"/>
  </ds:schemaRefs>
</ds:datastoreItem>
</file>

<file path=customXml/itemProps2.xml><?xml version="1.0" encoding="utf-8"?>
<ds:datastoreItem xmlns:ds="http://schemas.openxmlformats.org/officeDocument/2006/customXml" ds:itemID="{5CB999A5-C565-4BCA-A0FA-0F55C78ED2D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E67BEB4-F44B-43E0-8CC6-18C647FD396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c9d2e7-e75e-429c-a08d-6e366f82dc94"/>
    <ds:schemaRef ds:uri="f20cc96e-6408-4ddc-a21b-bc28cc8fc6a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75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Ms. Golebiowska</cp:lastModifiedBy>
  <cp:revision>14</cp:revision>
  <dcterms:created xsi:type="dcterms:W3CDTF">2021-01-23T14:43:17Z</dcterms:created>
  <dcterms:modified xsi:type="dcterms:W3CDTF">2021-02-21T14:59:18Z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0x010100DA0346C26C89444ABD145C6FBE7C4943</vt:lpwstr>
  </property>
</Properties>
</file>