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58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5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9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69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1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88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FF00"/>
            </a:gs>
            <a:gs pos="2000">
              <a:srgbClr val="FF0000"/>
            </a:gs>
            <a:gs pos="68000">
              <a:srgbClr val="FFFF00"/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75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21394" y="217734"/>
            <a:ext cx="27657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Spanish 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5 Unit 16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C50C1-EB73-4AF4-A0FE-CDE8A78A14E4}"/>
              </a:ext>
            </a:extLst>
          </p:cNvPr>
          <p:cNvSpPr txBox="1"/>
          <p:nvPr/>
        </p:nvSpPr>
        <p:spPr>
          <a:xfrm>
            <a:off x="371061" y="474558"/>
            <a:ext cx="2650435" cy="427809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i="1" dirty="0"/>
              <a:t>¿</a:t>
            </a:r>
            <a:r>
              <a:rPr lang="en-GB" sz="1600" i="1" dirty="0" err="1"/>
              <a:t>Qué</a:t>
            </a:r>
            <a:r>
              <a:rPr lang="en-GB" sz="1600" i="1" dirty="0"/>
              <a:t> hay </a:t>
            </a:r>
            <a:r>
              <a:rPr lang="en-GB" sz="1600" i="1" dirty="0" err="1"/>
              <a:t>en</a:t>
            </a:r>
            <a:r>
              <a:rPr lang="en-GB" sz="1600" i="1" dirty="0"/>
              <a:t> la pintura? </a:t>
            </a:r>
            <a:r>
              <a:rPr lang="en-GB" sz="1600" dirty="0"/>
              <a:t>– </a:t>
            </a:r>
          </a:p>
          <a:p>
            <a:r>
              <a:rPr lang="en-GB" sz="1600" dirty="0"/>
              <a:t>What is there in the painting? </a:t>
            </a:r>
          </a:p>
          <a:p>
            <a:r>
              <a:rPr lang="en-GB" sz="1600" i="1" dirty="0"/>
              <a:t>Hay… </a:t>
            </a:r>
            <a:r>
              <a:rPr lang="en-GB" sz="1600" dirty="0"/>
              <a:t>- There is/are… </a:t>
            </a:r>
          </a:p>
          <a:p>
            <a:r>
              <a:rPr lang="en-GB" sz="1600" i="1" dirty="0"/>
              <a:t>el mar </a:t>
            </a:r>
            <a:r>
              <a:rPr lang="en-GB" sz="1600" dirty="0"/>
              <a:t>- the sea </a:t>
            </a:r>
          </a:p>
          <a:p>
            <a:r>
              <a:rPr lang="en-GB" sz="1600" i="1" dirty="0"/>
              <a:t>el </a:t>
            </a:r>
            <a:r>
              <a:rPr lang="en-GB" sz="1600" i="1" dirty="0" err="1"/>
              <a:t>cielo</a:t>
            </a:r>
            <a:r>
              <a:rPr lang="en-GB" sz="1600" i="1" dirty="0"/>
              <a:t> </a:t>
            </a:r>
            <a:r>
              <a:rPr lang="en-GB" sz="1600" dirty="0"/>
              <a:t>- the sky </a:t>
            </a:r>
          </a:p>
          <a:p>
            <a:r>
              <a:rPr lang="en-GB" sz="1600" i="1" dirty="0"/>
              <a:t>el </a:t>
            </a:r>
            <a:r>
              <a:rPr lang="en-GB" sz="1600" i="1" dirty="0" err="1"/>
              <a:t>barco</a:t>
            </a:r>
            <a:r>
              <a:rPr lang="en-GB" sz="1600" i="1" dirty="0"/>
              <a:t> </a:t>
            </a:r>
            <a:r>
              <a:rPr lang="en-GB" sz="1600" dirty="0"/>
              <a:t>- the boat </a:t>
            </a:r>
          </a:p>
          <a:p>
            <a:r>
              <a:rPr lang="en-GB" sz="1600" i="1" dirty="0"/>
              <a:t>el </a:t>
            </a:r>
            <a:r>
              <a:rPr lang="en-GB" sz="1600" i="1" dirty="0" err="1"/>
              <a:t>niño</a:t>
            </a:r>
            <a:r>
              <a:rPr lang="en-GB" sz="1600" i="1" dirty="0"/>
              <a:t> </a:t>
            </a:r>
            <a:r>
              <a:rPr lang="en-GB" sz="1600" dirty="0"/>
              <a:t>- the child</a:t>
            </a:r>
          </a:p>
          <a:p>
            <a:r>
              <a:rPr lang="en-GB" sz="1600" i="1" dirty="0"/>
              <a:t>los </a:t>
            </a:r>
            <a:r>
              <a:rPr lang="en-GB" sz="1600" i="1" dirty="0" err="1"/>
              <a:t>niños</a:t>
            </a:r>
            <a:r>
              <a:rPr lang="en-GB" sz="1600" i="1" dirty="0"/>
              <a:t> </a:t>
            </a:r>
            <a:r>
              <a:rPr lang="en-GB" sz="1600" dirty="0"/>
              <a:t>- the children </a:t>
            </a:r>
          </a:p>
          <a:p>
            <a:r>
              <a:rPr lang="en-GB" sz="1600" i="1" dirty="0"/>
              <a:t>el </a:t>
            </a:r>
            <a:r>
              <a:rPr lang="en-GB" sz="1600" i="1" dirty="0" err="1"/>
              <a:t>vestido</a:t>
            </a:r>
            <a:r>
              <a:rPr lang="en-GB" sz="1600" i="1" dirty="0"/>
              <a:t> </a:t>
            </a:r>
            <a:r>
              <a:rPr lang="en-GB" sz="1600" dirty="0"/>
              <a:t>- the dress </a:t>
            </a:r>
          </a:p>
          <a:p>
            <a:r>
              <a:rPr lang="en-GB" sz="1600" i="1" dirty="0"/>
              <a:t>los </a:t>
            </a:r>
            <a:r>
              <a:rPr lang="en-GB" sz="1600" i="1" dirty="0" err="1"/>
              <a:t>vestidos</a:t>
            </a:r>
            <a:r>
              <a:rPr lang="en-GB" sz="1600" i="1" dirty="0"/>
              <a:t> </a:t>
            </a:r>
            <a:r>
              <a:rPr lang="en-GB" sz="1600" dirty="0"/>
              <a:t>- the dresses </a:t>
            </a:r>
          </a:p>
          <a:p>
            <a:r>
              <a:rPr lang="en-GB" sz="1600" i="1" dirty="0"/>
              <a:t>el </a:t>
            </a:r>
            <a:r>
              <a:rPr lang="en-GB" sz="1600" i="1" dirty="0" err="1"/>
              <a:t>bebé</a:t>
            </a:r>
            <a:r>
              <a:rPr lang="en-GB" sz="1600" i="1" dirty="0"/>
              <a:t> </a:t>
            </a:r>
            <a:r>
              <a:rPr lang="en-GB" sz="1600" dirty="0"/>
              <a:t>- the baby </a:t>
            </a:r>
          </a:p>
          <a:p>
            <a:r>
              <a:rPr lang="en-GB" sz="1600" i="1" dirty="0"/>
              <a:t>los </a:t>
            </a:r>
            <a:r>
              <a:rPr lang="en-GB" sz="1600" i="1" dirty="0" err="1"/>
              <a:t>bebés</a:t>
            </a:r>
            <a:r>
              <a:rPr lang="en-GB" sz="1600" i="1" dirty="0"/>
              <a:t> </a:t>
            </a:r>
            <a:r>
              <a:rPr lang="en-GB" sz="1600" dirty="0"/>
              <a:t>- the babies </a:t>
            </a:r>
          </a:p>
          <a:p>
            <a:r>
              <a:rPr lang="en-GB" sz="1600" i="1" dirty="0"/>
              <a:t>la arena </a:t>
            </a:r>
            <a:r>
              <a:rPr lang="en-GB" sz="1600" dirty="0"/>
              <a:t>- the beach </a:t>
            </a:r>
          </a:p>
          <a:p>
            <a:r>
              <a:rPr lang="en-GB" sz="1600" i="1" dirty="0"/>
              <a:t>la cesta </a:t>
            </a:r>
            <a:r>
              <a:rPr lang="en-GB" sz="1600" dirty="0"/>
              <a:t>- the basket</a:t>
            </a:r>
          </a:p>
          <a:p>
            <a:r>
              <a:rPr lang="en-GB" sz="1600" i="1" dirty="0"/>
              <a:t> las cestas </a:t>
            </a:r>
            <a:r>
              <a:rPr lang="en-GB" sz="1600" dirty="0"/>
              <a:t>- the baskets </a:t>
            </a:r>
          </a:p>
          <a:p>
            <a:r>
              <a:rPr lang="en-GB" sz="1600" i="1" dirty="0"/>
              <a:t>la </a:t>
            </a:r>
            <a:r>
              <a:rPr lang="en-GB" sz="1600" i="1" dirty="0" err="1"/>
              <a:t>mujer</a:t>
            </a:r>
            <a:r>
              <a:rPr lang="en-GB" sz="1600" i="1" dirty="0"/>
              <a:t> </a:t>
            </a:r>
            <a:r>
              <a:rPr lang="en-GB" sz="1600" dirty="0"/>
              <a:t>- the woman </a:t>
            </a:r>
          </a:p>
          <a:p>
            <a:r>
              <a:rPr lang="en-GB" sz="1600" i="1" dirty="0"/>
              <a:t>las </a:t>
            </a:r>
            <a:r>
              <a:rPr lang="en-GB" sz="1600" i="1" dirty="0" err="1"/>
              <a:t>mujeres</a:t>
            </a:r>
            <a:r>
              <a:rPr lang="en-GB" sz="1600" i="1" dirty="0"/>
              <a:t> </a:t>
            </a:r>
            <a:r>
              <a:rPr lang="en-GB" sz="1600" dirty="0"/>
              <a:t>- the women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049EA6-43E3-4AB6-8C1B-643716A10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862" y="1294952"/>
            <a:ext cx="2957063" cy="405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9F61D4-264B-413A-BAF4-D7DE88B059DC}"/>
              </a:ext>
            </a:extLst>
          </p:cNvPr>
          <p:cNvSpPr txBox="1"/>
          <p:nvPr/>
        </p:nvSpPr>
        <p:spPr>
          <a:xfrm>
            <a:off x="3142862" y="5355171"/>
            <a:ext cx="2957063" cy="86177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6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Pescadoras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Valencianas</a:t>
            </a:r>
            <a:endParaRPr lang="en-GB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‘Fisherwomen from Valencia’</a:t>
            </a:r>
          </a:p>
          <a:p>
            <a:pPr algn="ctr"/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Una pintura de Joaquin </a:t>
            </a:r>
            <a:r>
              <a:rPr lang="en-GB" sz="16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Sorolla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7AC2C-ACA3-4F70-A5B9-04C4B396C9E5}"/>
              </a:ext>
            </a:extLst>
          </p:cNvPr>
          <p:cNvSpPr txBox="1"/>
          <p:nvPr/>
        </p:nvSpPr>
        <p:spPr>
          <a:xfrm>
            <a:off x="6290232" y="3829154"/>
            <a:ext cx="2193838" cy="28931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600" i="1" dirty="0"/>
              <a:t>¿De qué color es/son…? </a:t>
            </a:r>
            <a:r>
              <a:rPr lang="es-ES" sz="1600" dirty="0"/>
              <a:t>- </a:t>
            </a:r>
            <a:r>
              <a:rPr lang="es-ES" sz="1600" dirty="0" err="1"/>
              <a:t>What</a:t>
            </a:r>
            <a:r>
              <a:rPr lang="es-ES" sz="1600" dirty="0"/>
              <a:t> </a:t>
            </a:r>
            <a:r>
              <a:rPr lang="es-ES" sz="1600" dirty="0" err="1"/>
              <a:t>colour</a:t>
            </a:r>
            <a:r>
              <a:rPr lang="es-ES" sz="1600" dirty="0"/>
              <a:t> </a:t>
            </a:r>
            <a:r>
              <a:rPr lang="es-ES" sz="1600" dirty="0" err="1"/>
              <a:t>is</a:t>
            </a:r>
            <a:r>
              <a:rPr lang="es-ES" sz="1600" dirty="0"/>
              <a:t>/are…? </a:t>
            </a:r>
          </a:p>
          <a:p>
            <a:r>
              <a:rPr lang="es-ES" sz="1600" i="1" dirty="0"/>
              <a:t>el barco es negro </a:t>
            </a:r>
          </a:p>
          <a:p>
            <a:r>
              <a:rPr lang="es-ES" sz="1600" i="1" dirty="0"/>
              <a:t>el mar es azul </a:t>
            </a:r>
          </a:p>
          <a:p>
            <a:r>
              <a:rPr lang="es-ES" sz="1600" i="1" dirty="0"/>
              <a:t>el cielo es gris/azul </a:t>
            </a:r>
          </a:p>
          <a:p>
            <a:r>
              <a:rPr lang="es-ES" sz="1600" i="1" dirty="0"/>
              <a:t>el vestido es blanco/amarillo </a:t>
            </a:r>
          </a:p>
          <a:p>
            <a:r>
              <a:rPr lang="es-ES" sz="1600" i="1" dirty="0"/>
              <a:t>los vestidos son blancos </a:t>
            </a:r>
          </a:p>
          <a:p>
            <a:r>
              <a:rPr lang="es-ES" sz="1600" i="1" dirty="0"/>
              <a:t>la arena es marrón</a:t>
            </a:r>
          </a:p>
          <a:p>
            <a:r>
              <a:rPr lang="es-ES" sz="1600" i="1" dirty="0"/>
              <a:t>la cesta es amarilla </a:t>
            </a:r>
          </a:p>
          <a:p>
            <a:r>
              <a:rPr lang="es-ES" sz="1600" i="1" dirty="0"/>
              <a:t>las cestas son amarillas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C3667F-3B2D-40A5-BBF8-54512021D6A4}"/>
              </a:ext>
            </a:extLst>
          </p:cNvPr>
          <p:cNvSpPr txBox="1"/>
          <p:nvPr/>
        </p:nvSpPr>
        <p:spPr>
          <a:xfrm>
            <a:off x="7387151" y="253729"/>
            <a:ext cx="3377209" cy="353943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i="1" dirty="0"/>
              <a:t>El </a:t>
            </a:r>
            <a:r>
              <a:rPr lang="en-GB" sz="1600" i="1" dirty="0" err="1"/>
              <a:t>barco</a:t>
            </a:r>
            <a:r>
              <a:rPr lang="en-GB" sz="1600" i="1" dirty="0"/>
              <a:t> </a:t>
            </a:r>
            <a:r>
              <a:rPr lang="en-GB" sz="1600" i="1" dirty="0" err="1"/>
              <a:t>navega</a:t>
            </a:r>
            <a:r>
              <a:rPr lang="en-GB" sz="1600" i="1" dirty="0"/>
              <a:t> </a:t>
            </a:r>
            <a:r>
              <a:rPr lang="en-GB" sz="1600" dirty="0"/>
              <a:t>- the boat is sailing along </a:t>
            </a:r>
          </a:p>
          <a:p>
            <a:r>
              <a:rPr lang="en-GB" sz="1600" i="1" dirty="0"/>
              <a:t>El </a:t>
            </a:r>
            <a:r>
              <a:rPr lang="en-GB" sz="1600" i="1" dirty="0" err="1"/>
              <a:t>bebé</a:t>
            </a:r>
            <a:r>
              <a:rPr lang="en-GB" sz="1600" i="1" dirty="0"/>
              <a:t> </a:t>
            </a:r>
            <a:r>
              <a:rPr lang="en-GB" sz="1600" i="1" dirty="0" err="1"/>
              <a:t>duerme</a:t>
            </a:r>
            <a:r>
              <a:rPr lang="en-GB" sz="1600" i="1" dirty="0"/>
              <a:t> </a:t>
            </a:r>
            <a:r>
              <a:rPr lang="en-GB" sz="1600" dirty="0"/>
              <a:t>- the baby is sleeping </a:t>
            </a:r>
          </a:p>
          <a:p>
            <a:r>
              <a:rPr lang="en-GB" sz="1600" i="1" dirty="0"/>
              <a:t>Los </a:t>
            </a:r>
            <a:r>
              <a:rPr lang="en-GB" sz="1600" i="1" dirty="0" err="1"/>
              <a:t>bebés</a:t>
            </a:r>
            <a:r>
              <a:rPr lang="en-GB" sz="1600" i="1" dirty="0"/>
              <a:t> </a:t>
            </a:r>
            <a:r>
              <a:rPr lang="en-GB" sz="1600" i="1" dirty="0" err="1"/>
              <a:t>duermen</a:t>
            </a:r>
            <a:r>
              <a:rPr lang="en-GB" sz="1600" i="1" dirty="0"/>
              <a:t> </a:t>
            </a:r>
            <a:r>
              <a:rPr lang="en-GB" sz="1600" dirty="0"/>
              <a:t>- the babies are sleeping </a:t>
            </a:r>
          </a:p>
          <a:p>
            <a:r>
              <a:rPr lang="en-GB" sz="1600" i="1" dirty="0"/>
              <a:t>El </a:t>
            </a:r>
            <a:r>
              <a:rPr lang="en-GB" sz="1600" i="1" dirty="0" err="1"/>
              <a:t>niño</a:t>
            </a:r>
            <a:r>
              <a:rPr lang="en-GB" sz="1600" i="1" dirty="0"/>
              <a:t> nada </a:t>
            </a:r>
            <a:r>
              <a:rPr lang="en-GB" sz="1600" dirty="0"/>
              <a:t>- the child is swimming </a:t>
            </a:r>
          </a:p>
          <a:p>
            <a:r>
              <a:rPr lang="en-GB" sz="1600" i="1" dirty="0"/>
              <a:t>Los </a:t>
            </a:r>
            <a:r>
              <a:rPr lang="en-GB" sz="1600" i="1" dirty="0" err="1"/>
              <a:t>niños</a:t>
            </a:r>
            <a:r>
              <a:rPr lang="en-GB" sz="1600" i="1" dirty="0"/>
              <a:t> </a:t>
            </a:r>
            <a:r>
              <a:rPr lang="en-GB" sz="1600" i="1" dirty="0" err="1"/>
              <a:t>nadan</a:t>
            </a:r>
            <a:r>
              <a:rPr lang="en-GB" sz="1600" i="1" dirty="0"/>
              <a:t> </a:t>
            </a:r>
            <a:r>
              <a:rPr lang="en-GB" sz="1600" dirty="0"/>
              <a:t>- the children are swimming </a:t>
            </a:r>
          </a:p>
          <a:p>
            <a:r>
              <a:rPr lang="en-GB" sz="1600" i="1" dirty="0"/>
              <a:t>La </a:t>
            </a:r>
            <a:r>
              <a:rPr lang="en-GB" sz="1600" i="1" dirty="0" err="1"/>
              <a:t>mujer</a:t>
            </a:r>
            <a:r>
              <a:rPr lang="en-GB" sz="1600" i="1" dirty="0"/>
              <a:t> </a:t>
            </a:r>
            <a:r>
              <a:rPr lang="en-GB" sz="1600" i="1" dirty="0" err="1"/>
              <a:t>pasea</a:t>
            </a:r>
            <a:r>
              <a:rPr lang="en-GB" sz="1600" i="1" dirty="0"/>
              <a:t>/</a:t>
            </a:r>
            <a:r>
              <a:rPr lang="en-GB" sz="1600" i="1" dirty="0" err="1"/>
              <a:t>habla</a:t>
            </a:r>
            <a:r>
              <a:rPr lang="en-GB" sz="1600" i="1" dirty="0"/>
              <a:t>/</a:t>
            </a:r>
            <a:r>
              <a:rPr lang="en-GB" sz="1600" i="1" dirty="0" err="1"/>
              <a:t>mira</a:t>
            </a:r>
            <a:r>
              <a:rPr lang="en-GB" sz="1600" i="1" dirty="0"/>
              <a:t> al mar </a:t>
            </a:r>
            <a:r>
              <a:rPr lang="en-GB" sz="1600" dirty="0"/>
              <a:t>- the woman is walking/talking/looking at the sea </a:t>
            </a:r>
          </a:p>
          <a:p>
            <a:r>
              <a:rPr lang="en-GB" sz="1600" i="1" dirty="0"/>
              <a:t>Las </a:t>
            </a:r>
            <a:r>
              <a:rPr lang="en-GB" sz="1600" i="1" dirty="0" err="1"/>
              <a:t>mujeres</a:t>
            </a:r>
            <a:r>
              <a:rPr lang="en-GB" sz="1600" i="1" dirty="0"/>
              <a:t> </a:t>
            </a:r>
            <a:r>
              <a:rPr lang="en-GB" sz="1600" i="1" dirty="0" err="1"/>
              <a:t>hablan</a:t>
            </a:r>
            <a:r>
              <a:rPr lang="en-GB" sz="1600" i="1" dirty="0"/>
              <a:t>/</a:t>
            </a:r>
            <a:r>
              <a:rPr lang="en-GB" sz="1600" i="1" dirty="0" err="1"/>
              <a:t>pasean</a:t>
            </a:r>
            <a:r>
              <a:rPr lang="en-GB" sz="1600" i="1" dirty="0"/>
              <a:t>/</a:t>
            </a:r>
            <a:r>
              <a:rPr lang="en-GB" sz="1600" i="1" dirty="0" err="1"/>
              <a:t>miran</a:t>
            </a:r>
            <a:r>
              <a:rPr lang="en-GB" sz="1600" i="1" dirty="0"/>
              <a:t> al mar </a:t>
            </a:r>
            <a:r>
              <a:rPr lang="en-GB" sz="1600" dirty="0"/>
              <a:t>- the women are talking/walking/looking at the sea </a:t>
            </a:r>
          </a:p>
        </p:txBody>
      </p:sp>
    </p:spTree>
    <p:extLst>
      <p:ext uri="{BB962C8B-B14F-4D97-AF65-F5344CB8AC3E}">
        <p14:creationId xmlns:p14="http://schemas.microsoft.com/office/powerpoint/2010/main" val="86569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20cc96e-6408-4ddc-a21b-bc28cc8fc6ad">
      <UserInfo>
        <DisplayName>Mrs. Davis</DisplayName>
        <AccountId>23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0346C26C89444ABD145C6FBE7C4943" ma:contentTypeVersion="12" ma:contentTypeDescription="Create a new document." ma:contentTypeScope="" ma:versionID="54285599f4092f541a62ce159cc35fe7">
  <xsd:schema xmlns:xsd="http://www.w3.org/2001/XMLSchema" xmlns:xs="http://www.w3.org/2001/XMLSchema" xmlns:p="http://schemas.microsoft.com/office/2006/metadata/properties" xmlns:ns2="e8c9d2e7-e75e-429c-a08d-6e366f82dc94" xmlns:ns3="f20cc96e-6408-4ddc-a21b-bc28cc8fc6ad" targetNamespace="http://schemas.microsoft.com/office/2006/metadata/properties" ma:root="true" ma:fieldsID="ab382bee8ff80f47a4f3096be605fc10" ns2:_="" ns3:_="">
    <xsd:import namespace="e8c9d2e7-e75e-429c-a08d-6e366f82dc94"/>
    <xsd:import namespace="f20cc96e-6408-4ddc-a21b-bc28cc8fc6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9d2e7-e75e-429c-a08d-6e366f82dc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cc96e-6408-4ddc-a21b-bc28cc8fc6a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996A5B-19DE-42B5-A41C-78D249D53F74}">
  <ds:schemaRefs>
    <ds:schemaRef ds:uri="http://schemas.microsoft.com/office/2006/metadata/properties"/>
    <ds:schemaRef ds:uri="http://schemas.microsoft.com/office/infopath/2007/PartnerControls"/>
    <ds:schemaRef ds:uri="f20cc96e-6408-4ddc-a21b-bc28cc8fc6ad"/>
  </ds:schemaRefs>
</ds:datastoreItem>
</file>

<file path=customXml/itemProps2.xml><?xml version="1.0" encoding="utf-8"?>
<ds:datastoreItem xmlns:ds="http://schemas.openxmlformats.org/officeDocument/2006/customXml" ds:itemID="{5CB999A5-C565-4BCA-A0FA-0F55C78ED2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67BEB4-F44B-43E0-8CC6-18C647FD39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c9d2e7-e75e-429c-a08d-6e366f82dc94"/>
    <ds:schemaRef ds:uri="f20cc96e-6408-4ddc-a21b-bc28cc8fc6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245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Ms. Golebiowska</cp:lastModifiedBy>
  <cp:revision>13</cp:revision>
  <dcterms:created xsi:type="dcterms:W3CDTF">2021-01-23T14:43:17Z</dcterms:created>
  <dcterms:modified xsi:type="dcterms:W3CDTF">2021-02-21T14:58:22Z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0x010100DA0346C26C89444ABD145C6FBE7C4943</vt:lpwstr>
  </property>
</Properties>
</file>