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82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58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5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11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39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69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51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88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FFFF00"/>
            </a:gs>
            <a:gs pos="2000">
              <a:srgbClr val="FF0000"/>
            </a:gs>
            <a:gs pos="68000">
              <a:srgbClr val="FFFF00"/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75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36716" y="354173"/>
            <a:ext cx="27657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Spanish 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5 Unit 14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2EFE5D-871A-4A44-8F56-C5B2F1858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6112" y="1431391"/>
            <a:ext cx="5714780" cy="39445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975CF6-6964-4E24-B288-D6F3FDA72B65}"/>
              </a:ext>
            </a:extLst>
          </p:cNvPr>
          <p:cNvSpPr txBox="1"/>
          <p:nvPr/>
        </p:nvSpPr>
        <p:spPr>
          <a:xfrm>
            <a:off x="837731" y="3335427"/>
            <a:ext cx="3472070" cy="1323439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i="1"/>
              <a:t>¿Tocas un instrumento musical? </a:t>
            </a:r>
            <a:r>
              <a:rPr lang="en-GB" sz="1600"/>
              <a:t>– </a:t>
            </a:r>
          </a:p>
          <a:p>
            <a:r>
              <a:rPr lang="en-GB" sz="1600"/>
              <a:t>Do you play a musical instrument?</a:t>
            </a:r>
          </a:p>
          <a:p>
            <a:r>
              <a:rPr lang="en-GB" sz="1600" i="1"/>
              <a:t>Toco el saxofón </a:t>
            </a:r>
            <a:r>
              <a:rPr lang="en-GB" sz="1600"/>
              <a:t>- I play the saxophone.</a:t>
            </a:r>
          </a:p>
          <a:p>
            <a:r>
              <a:rPr lang="en-GB" sz="1600" i="1"/>
              <a:t>No toco un instrumento muscial </a:t>
            </a:r>
            <a:r>
              <a:rPr lang="en-GB" sz="1600"/>
              <a:t>- I do not play a musical instrument.</a:t>
            </a:r>
            <a:endParaRPr lang="en-GB" sz="1600" dirty="0"/>
          </a:p>
        </p:txBody>
      </p:sp>
      <p:pic>
        <p:nvPicPr>
          <p:cNvPr id="18" name="Picture 17" descr="Shape, arrow&#10;&#10;Description automatically generated">
            <a:extLst>
              <a:ext uri="{FF2B5EF4-FFF2-40B4-BE49-F238E27FC236}">
                <a16:creationId xmlns:a16="http://schemas.microsoft.com/office/drawing/2014/main" id="{77BC5A86-1BA6-48C6-A6E6-9BC5097ED8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82" y="354173"/>
            <a:ext cx="3953119" cy="28119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06EF05C-116B-44C7-8C36-58FA82A3C68D}"/>
              </a:ext>
            </a:extLst>
          </p:cNvPr>
          <p:cNvSpPr txBox="1"/>
          <p:nvPr/>
        </p:nvSpPr>
        <p:spPr>
          <a:xfrm>
            <a:off x="1991108" y="2212053"/>
            <a:ext cx="1852459" cy="9541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1400" dirty="0"/>
              <a:t>La música pop </a:t>
            </a:r>
          </a:p>
          <a:p>
            <a:r>
              <a:rPr lang="es-ES" sz="1400" dirty="0"/>
              <a:t>La música jazz </a:t>
            </a:r>
          </a:p>
          <a:p>
            <a:r>
              <a:rPr lang="es-ES" sz="1400" dirty="0"/>
              <a:t>La música clásica </a:t>
            </a:r>
          </a:p>
          <a:p>
            <a:r>
              <a:rPr lang="es-ES" sz="1400" dirty="0"/>
              <a:t>La música reggae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CE6EE5-6884-4D25-83DD-93B95EA56881}"/>
              </a:ext>
            </a:extLst>
          </p:cNvPr>
          <p:cNvSpPr txBox="1"/>
          <p:nvPr/>
        </p:nvSpPr>
        <p:spPr>
          <a:xfrm>
            <a:off x="837731" y="4803095"/>
            <a:ext cx="3472070" cy="135421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i="1" dirty="0"/>
              <a:t>¡Es genial! </a:t>
            </a:r>
            <a:r>
              <a:rPr lang="en-GB" sz="1600" dirty="0"/>
              <a:t>- It’s brilliant! </a:t>
            </a:r>
          </a:p>
          <a:p>
            <a:r>
              <a:rPr lang="en-GB" sz="1600" i="1" dirty="0"/>
              <a:t>¡Es </a:t>
            </a:r>
            <a:r>
              <a:rPr lang="en-GB" sz="1600" i="1" dirty="0" err="1"/>
              <a:t>guay</a:t>
            </a:r>
            <a:r>
              <a:rPr lang="en-GB" sz="1600" i="1" dirty="0"/>
              <a:t>! </a:t>
            </a:r>
            <a:r>
              <a:rPr lang="en-GB" sz="1600" dirty="0"/>
              <a:t>- It’s cool! </a:t>
            </a:r>
          </a:p>
          <a:p>
            <a:r>
              <a:rPr lang="en-GB" sz="1600" i="1" dirty="0"/>
              <a:t>¡Es horrible! </a:t>
            </a:r>
            <a:r>
              <a:rPr lang="en-GB" sz="1600" dirty="0"/>
              <a:t>- It’s horrible! </a:t>
            </a:r>
          </a:p>
          <a:p>
            <a:r>
              <a:rPr lang="en-GB" sz="1600" i="1" dirty="0"/>
              <a:t>¡Es </a:t>
            </a:r>
            <a:r>
              <a:rPr lang="en-GB" sz="1600" i="1" dirty="0" err="1"/>
              <a:t>aburrido</a:t>
            </a:r>
            <a:r>
              <a:rPr lang="en-GB" sz="1600" i="1" dirty="0"/>
              <a:t>/</a:t>
            </a:r>
            <a:r>
              <a:rPr lang="en-GB" sz="1600" i="1" dirty="0" err="1"/>
              <a:t>aburrida</a:t>
            </a:r>
            <a:r>
              <a:rPr lang="en-GB" sz="1600" i="1" dirty="0"/>
              <a:t>! </a:t>
            </a:r>
            <a:r>
              <a:rPr lang="en-GB" sz="1600" dirty="0"/>
              <a:t>- It’s boring! </a:t>
            </a:r>
          </a:p>
          <a:p>
            <a:r>
              <a:rPr lang="en-GB" sz="1600" i="1" dirty="0"/>
              <a:t>¡Es </a:t>
            </a:r>
            <a:r>
              <a:rPr lang="en-GB" sz="1600" i="1" dirty="0" err="1"/>
              <a:t>fantástico</a:t>
            </a:r>
            <a:r>
              <a:rPr lang="en-GB" sz="1600" i="1" dirty="0"/>
              <a:t>/</a:t>
            </a:r>
            <a:r>
              <a:rPr lang="en-GB" sz="1600" i="1" dirty="0" err="1"/>
              <a:t>fantástica</a:t>
            </a:r>
            <a:r>
              <a:rPr lang="en-GB" sz="1600" i="1" dirty="0"/>
              <a:t>! </a:t>
            </a:r>
            <a:r>
              <a:rPr lang="en-GB" sz="1600" dirty="0"/>
              <a:t>- It’s fantastic!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0F91CDE-8EB6-4376-AE49-2677034C02C5}"/>
              </a:ext>
            </a:extLst>
          </p:cNvPr>
          <p:cNvSpPr txBox="1"/>
          <p:nvPr/>
        </p:nvSpPr>
        <p:spPr>
          <a:xfrm>
            <a:off x="4736716" y="5480203"/>
            <a:ext cx="4454473" cy="107721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i="1" dirty="0" err="1"/>
              <a:t>Cambiad</a:t>
            </a:r>
            <a:r>
              <a:rPr lang="en-US" sz="1600" i="1" dirty="0"/>
              <a:t> el </a:t>
            </a:r>
            <a:r>
              <a:rPr lang="en-US" sz="1600" i="1" dirty="0" err="1"/>
              <a:t>ritmo</a:t>
            </a:r>
            <a:r>
              <a:rPr lang="en-US" sz="1600" i="1" dirty="0"/>
              <a:t> </a:t>
            </a:r>
            <a:r>
              <a:rPr lang="en-US" sz="1600" dirty="0"/>
              <a:t>- change the beat </a:t>
            </a:r>
          </a:p>
          <a:p>
            <a:r>
              <a:rPr lang="en-US" sz="1600" i="1" dirty="0" err="1"/>
              <a:t>Enseñadme</a:t>
            </a:r>
            <a:r>
              <a:rPr lang="en-US" sz="1600" i="1" dirty="0"/>
              <a:t> el </a:t>
            </a:r>
            <a:r>
              <a:rPr lang="en-US" sz="1600" i="1" dirty="0" err="1"/>
              <a:t>ritmo</a:t>
            </a:r>
            <a:r>
              <a:rPr lang="en-US" sz="1600" i="1" dirty="0"/>
              <a:t> </a:t>
            </a:r>
            <a:r>
              <a:rPr lang="en-US" sz="1600" dirty="0"/>
              <a:t>- show me the beat </a:t>
            </a:r>
          </a:p>
          <a:p>
            <a:r>
              <a:rPr lang="en-US" sz="1600" i="1" dirty="0"/>
              <a:t>¿</a:t>
            </a:r>
            <a:r>
              <a:rPr lang="en-US" sz="1600" i="1" dirty="0" err="1"/>
              <a:t>Cuántos</a:t>
            </a:r>
            <a:r>
              <a:rPr lang="en-US" sz="1600" i="1" dirty="0"/>
              <a:t> </a:t>
            </a:r>
            <a:r>
              <a:rPr lang="en-US" sz="1600" i="1" dirty="0" err="1"/>
              <a:t>ritmos</a:t>
            </a:r>
            <a:r>
              <a:rPr lang="en-US" sz="1600" i="1" dirty="0"/>
              <a:t> hay? </a:t>
            </a:r>
            <a:r>
              <a:rPr lang="en-US" sz="1600" dirty="0"/>
              <a:t>- how many beats are there? </a:t>
            </a:r>
          </a:p>
          <a:p>
            <a:r>
              <a:rPr lang="en-US" sz="1600" i="1" dirty="0"/>
              <a:t>Hay</a:t>
            </a:r>
            <a:r>
              <a:rPr lang="en-US" sz="1600" dirty="0"/>
              <a:t>=there is/are</a:t>
            </a:r>
            <a:r>
              <a:rPr lang="en-US" sz="16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5697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0346C26C89444ABD145C6FBE7C4943" ma:contentTypeVersion="12" ma:contentTypeDescription="Create a new document." ma:contentTypeScope="" ma:versionID="54285599f4092f541a62ce159cc35fe7">
  <xsd:schema xmlns:xsd="http://www.w3.org/2001/XMLSchema" xmlns:xs="http://www.w3.org/2001/XMLSchema" xmlns:p="http://schemas.microsoft.com/office/2006/metadata/properties" xmlns:ns2="e8c9d2e7-e75e-429c-a08d-6e366f82dc94" xmlns:ns3="f20cc96e-6408-4ddc-a21b-bc28cc8fc6ad" targetNamespace="http://schemas.microsoft.com/office/2006/metadata/properties" ma:root="true" ma:fieldsID="ab382bee8ff80f47a4f3096be605fc10" ns2:_="" ns3:_="">
    <xsd:import namespace="e8c9d2e7-e75e-429c-a08d-6e366f82dc94"/>
    <xsd:import namespace="f20cc96e-6408-4ddc-a21b-bc28cc8fc6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c9d2e7-e75e-429c-a08d-6e366f82dc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cc96e-6408-4ddc-a21b-bc28cc8fc6a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20cc96e-6408-4ddc-a21b-bc28cc8fc6ad">
      <UserInfo>
        <DisplayName>Mrs. Davis</DisplayName>
        <AccountId>23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E67BEB4-F44B-43E0-8CC6-18C647FD39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c9d2e7-e75e-429c-a08d-6e366f82dc94"/>
    <ds:schemaRef ds:uri="f20cc96e-6408-4ddc-a21b-bc28cc8fc6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B999A5-C565-4BCA-A0FA-0F55C78ED2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996A5B-19DE-42B5-A41C-78D249D53F74}">
  <ds:schemaRefs>
    <ds:schemaRef ds:uri="http://schemas.microsoft.com/office/2006/metadata/properties"/>
    <ds:schemaRef ds:uri="http://schemas.microsoft.com/office/infopath/2007/PartnerControls"/>
    <ds:schemaRef ds:uri="f20cc96e-6408-4ddc-a21b-bc28cc8fc6a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Ms. Golebiowska</cp:lastModifiedBy>
  <cp:revision>13</cp:revision>
  <dcterms:created xsi:type="dcterms:W3CDTF">2021-01-23T14:43:17Z</dcterms:created>
  <dcterms:modified xsi:type="dcterms:W3CDTF">2021-02-21T14:57:29Z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0x010100DA0346C26C89444ABD145C6FBE7C4943</vt:lpwstr>
  </property>
</Properties>
</file>