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6716" y="354173"/>
            <a:ext cx="27657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4 Unit 12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814080-36FA-41CF-87C3-3AF29D16A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549" y="353333"/>
            <a:ext cx="1560884" cy="17970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9EB6DF-F982-45C5-B3FD-8F61451FC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32" y="353333"/>
            <a:ext cx="1464120" cy="17970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949A75-9457-40B1-8181-325CFA12A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119" y="2226773"/>
            <a:ext cx="1464120" cy="1896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1FCE8E-9A72-4B79-9B26-29F6C88B7B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2846" y="2263216"/>
            <a:ext cx="1560884" cy="18964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74D1DA7-4381-4B1F-A7E1-ED3E848954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207" y="4199589"/>
            <a:ext cx="1464120" cy="190195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FD8B00D-6AFE-4637-AFB2-6DFEA8642380}"/>
              </a:ext>
            </a:extLst>
          </p:cNvPr>
          <p:cNvSpPr txBox="1"/>
          <p:nvPr/>
        </p:nvSpPr>
        <p:spPr>
          <a:xfrm>
            <a:off x="1842287" y="4389782"/>
            <a:ext cx="2088980" cy="116955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i="1" dirty="0" err="1"/>
              <a:t>Está</a:t>
            </a:r>
            <a:r>
              <a:rPr lang="en-US" sz="1400" i="1" dirty="0"/>
              <a:t> </a:t>
            </a:r>
            <a:r>
              <a:rPr lang="en-US" sz="1400" i="1" dirty="0" err="1"/>
              <a:t>nublado</a:t>
            </a:r>
            <a:r>
              <a:rPr lang="en-US" sz="1400" i="1" dirty="0"/>
              <a:t> </a:t>
            </a:r>
            <a:r>
              <a:rPr lang="en-US" sz="1400" dirty="0"/>
              <a:t>- it is cloudy </a:t>
            </a:r>
          </a:p>
          <a:p>
            <a:r>
              <a:rPr lang="en-US" sz="1400" i="1" dirty="0" err="1"/>
              <a:t>Hace</a:t>
            </a:r>
            <a:r>
              <a:rPr lang="en-US" sz="1400" i="1" dirty="0"/>
              <a:t> </a:t>
            </a:r>
            <a:r>
              <a:rPr lang="en-US" sz="1400" i="1" dirty="0" err="1"/>
              <a:t>frío</a:t>
            </a:r>
            <a:r>
              <a:rPr lang="en-US" sz="1400" i="1" dirty="0"/>
              <a:t> </a:t>
            </a:r>
            <a:r>
              <a:rPr lang="en-US" sz="1400" dirty="0"/>
              <a:t>- it is cold </a:t>
            </a:r>
          </a:p>
          <a:p>
            <a:r>
              <a:rPr lang="en-US" sz="1400" i="1" dirty="0" err="1"/>
              <a:t>Hace</a:t>
            </a:r>
            <a:r>
              <a:rPr lang="en-US" sz="1400" i="1" dirty="0"/>
              <a:t> </a:t>
            </a:r>
            <a:r>
              <a:rPr lang="en-US" sz="1400" i="1" dirty="0" err="1"/>
              <a:t>calor</a:t>
            </a:r>
            <a:r>
              <a:rPr lang="en-US" sz="1400" i="1" dirty="0"/>
              <a:t> </a:t>
            </a:r>
            <a:r>
              <a:rPr lang="en-US" sz="1400" dirty="0"/>
              <a:t>- it is hot </a:t>
            </a:r>
          </a:p>
          <a:p>
            <a:r>
              <a:rPr lang="en-US" sz="1400" i="1" dirty="0" err="1"/>
              <a:t>Hace</a:t>
            </a:r>
            <a:r>
              <a:rPr lang="en-US" sz="1400" i="1" dirty="0"/>
              <a:t> </a:t>
            </a:r>
            <a:r>
              <a:rPr lang="en-US" sz="1400" i="1" dirty="0" err="1"/>
              <a:t>viento</a:t>
            </a:r>
            <a:r>
              <a:rPr lang="en-US" sz="1400" i="1" dirty="0"/>
              <a:t> </a:t>
            </a:r>
            <a:r>
              <a:rPr lang="en-US" sz="1400" dirty="0"/>
              <a:t>- it is windy </a:t>
            </a:r>
          </a:p>
          <a:p>
            <a:r>
              <a:rPr lang="en-US" sz="1400" i="1" dirty="0"/>
              <a:t>Hay </a:t>
            </a:r>
            <a:r>
              <a:rPr lang="en-US" sz="1400" i="1" dirty="0" err="1"/>
              <a:t>niebla</a:t>
            </a:r>
            <a:r>
              <a:rPr lang="en-US" sz="1400" i="1" dirty="0"/>
              <a:t> </a:t>
            </a:r>
            <a:r>
              <a:rPr lang="en-US" sz="1400" dirty="0"/>
              <a:t>- it is foggy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1A27A8-BF15-4D61-AC72-DE06D10C860F}"/>
              </a:ext>
            </a:extLst>
          </p:cNvPr>
          <p:cNvSpPr txBox="1"/>
          <p:nvPr/>
        </p:nvSpPr>
        <p:spPr>
          <a:xfrm>
            <a:off x="3736081" y="1549665"/>
            <a:ext cx="4386469" cy="135421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 err="1"/>
              <a:t>Temperatura</a:t>
            </a:r>
            <a:r>
              <a:rPr lang="en-GB" sz="1600" dirty="0"/>
              <a:t> – temperature </a:t>
            </a:r>
          </a:p>
          <a:p>
            <a:r>
              <a:rPr lang="en-GB" sz="1600" i="1" dirty="0"/>
              <a:t>¿</a:t>
            </a:r>
            <a:r>
              <a:rPr lang="en-GB" sz="1600" i="1" dirty="0" err="1"/>
              <a:t>Qué</a:t>
            </a:r>
            <a:r>
              <a:rPr lang="en-GB" sz="1600" i="1" dirty="0"/>
              <a:t> </a:t>
            </a:r>
            <a:r>
              <a:rPr lang="en-GB" sz="1600" i="1" dirty="0" err="1"/>
              <a:t>temperatura</a:t>
            </a:r>
            <a:r>
              <a:rPr lang="en-GB" sz="1600" i="1" dirty="0"/>
              <a:t> </a:t>
            </a:r>
            <a:r>
              <a:rPr lang="en-GB" sz="1600" i="1" dirty="0" err="1"/>
              <a:t>hace</a:t>
            </a:r>
            <a:r>
              <a:rPr lang="en-GB" sz="1600" i="1" dirty="0"/>
              <a:t>? </a:t>
            </a:r>
            <a:r>
              <a:rPr lang="en-GB" sz="1600" dirty="0"/>
              <a:t>- what temperature is it? </a:t>
            </a:r>
          </a:p>
          <a:p>
            <a:r>
              <a:rPr lang="en-GB" sz="1600" i="1" dirty="0" err="1"/>
              <a:t>Hace</a:t>
            </a:r>
            <a:r>
              <a:rPr lang="en-GB" sz="1600" i="1" dirty="0"/>
              <a:t> …</a:t>
            </a:r>
            <a:r>
              <a:rPr lang="en-GB" sz="1600" i="1" dirty="0" err="1"/>
              <a:t>grados</a:t>
            </a:r>
            <a:r>
              <a:rPr lang="en-GB" sz="1600" i="1" dirty="0"/>
              <a:t> </a:t>
            </a:r>
            <a:r>
              <a:rPr lang="en-GB" sz="1600" dirty="0"/>
              <a:t>– it is…degrees </a:t>
            </a:r>
          </a:p>
          <a:p>
            <a:r>
              <a:rPr lang="en-GB" sz="1600" i="1" dirty="0" err="1"/>
              <a:t>Menos</a:t>
            </a:r>
            <a:r>
              <a:rPr lang="en-GB" sz="1600" i="1" dirty="0"/>
              <a:t> </a:t>
            </a:r>
            <a:r>
              <a:rPr lang="en-GB" sz="1600" dirty="0"/>
              <a:t>–minus </a:t>
            </a:r>
          </a:p>
          <a:p>
            <a:r>
              <a:rPr lang="en-GB" sz="1600" i="1" dirty="0"/>
              <a:t>Bajo cero </a:t>
            </a:r>
            <a:r>
              <a:rPr lang="en-GB" sz="1600" dirty="0"/>
              <a:t>–below zero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D878645-65ED-400E-AD01-B74FFF40C8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4106" y="3001928"/>
            <a:ext cx="1458443" cy="5899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4602A7F-25B9-4F99-902B-C99EF283BD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4106" y="3723486"/>
            <a:ext cx="1458443" cy="59321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CF1BA09-EA0B-4214-A0B6-923A1D947C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2164" y="4441247"/>
            <a:ext cx="1458443" cy="57771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A13D488-1621-4519-9B49-81116FDC21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95372" y="5070290"/>
            <a:ext cx="1458443" cy="58473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1BE81BE-ACD6-4041-9BBB-FAA940596D5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42164" y="5099707"/>
            <a:ext cx="1458443" cy="58490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65C5D90-0456-4EC5-BECF-88842B0A75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97645" y="5786013"/>
            <a:ext cx="1455788" cy="58995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CC9A64-093C-42D5-B37A-B79E1C939A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88956" y="5091415"/>
            <a:ext cx="1464120" cy="5862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EA5EEA8-37EA-4958-A97F-09D7C27D91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64712" y="4410137"/>
            <a:ext cx="1442532" cy="5644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3DDDC04-7A7C-496C-8E7D-E7D4BF2C723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13991" y="3001928"/>
            <a:ext cx="1434200" cy="58375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862781-BE0E-470C-B18D-0833E0E6BD1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91721" y="3703253"/>
            <a:ext cx="1434199" cy="58473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352FEA5-28D9-42FF-ABCC-CA707FC957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19616" y="4426975"/>
            <a:ext cx="1434199" cy="58367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0116341-C0B2-4A68-B177-67438D5A523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690067" y="5794543"/>
            <a:ext cx="1432482" cy="58473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C9416D0-2FF6-421D-A437-DE45214D5B6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513566" y="5810134"/>
            <a:ext cx="1420262" cy="58995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BA75ECF-43F0-4D05-88DE-BE762085CB6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566840" y="3689836"/>
            <a:ext cx="1455788" cy="58995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6F4F910-63E6-4276-9744-F4BB7699CE4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589196" y="3008590"/>
            <a:ext cx="1442532" cy="58995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A7574C9-8840-46CC-ADA0-F46339EE3B5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071843" y="5804889"/>
            <a:ext cx="1398674" cy="58473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FAAD351-8891-4926-A73E-E0683B389B3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680204" y="3482671"/>
            <a:ext cx="2209242" cy="3217487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321BCF83-9429-400E-9D87-09733560021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638356" y="157842"/>
            <a:ext cx="2233142" cy="32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customXml/itemProps2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14</cp:revision>
  <dcterms:created xsi:type="dcterms:W3CDTF">2021-01-23T14:43:17Z</dcterms:created>
  <dcterms:modified xsi:type="dcterms:W3CDTF">2021-02-21T14:56:34Z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