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75" r:id="rId8"/>
    <p:sldId id="276" r:id="rId9"/>
    <p:sldId id="277" r:id="rId10"/>
    <p:sldId id="267" r:id="rId11"/>
    <p:sldId id="278" r:id="rId12"/>
    <p:sldId id="279" r:id="rId13"/>
    <p:sldId id="280" r:id="rId14"/>
    <p:sldId id="271" r:id="rId15"/>
    <p:sldId id="281" r:id="rId16"/>
    <p:sldId id="282" r:id="rId17"/>
    <p:sldId id="283" r:id="rId18"/>
    <p:sldId id="285" r:id="rId19"/>
    <p:sldId id="286" r:id="rId20"/>
    <p:sldId id="287" r:id="rId21"/>
    <p:sldId id="288" r:id="rId22"/>
    <p:sldId id="25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FFCCFF"/>
    <a:srgbClr val="CDC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7127E-3AB8-410B-8291-5C49E6FE7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1055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32C6-A6AC-42EB-AF7C-C502E2886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854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5DF5-2703-4E3A-A7A9-EFA197C04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4889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EDAFB-7668-4143-B936-2A25379DD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0020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22727-AD70-4BD9-B4AA-ED955B9EA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4482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02B7-B25C-4AE9-AAB7-962D700D2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452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31533-A0CB-49E5-BF83-D01A22AC4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7245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D1A94-9677-4051-8328-A83D14AFC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3420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E3930-1196-40B2-AD0F-BCC8F9AE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517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44E9D-71F9-4353-9969-A8974D4C2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8936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89DEC-82F1-430C-A4ED-D443922AF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3669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32ED7D3-7261-44A0-89AD-0BD7F9885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WAV"/><Relationship Id="rId3" Type="http://schemas.microsoft.com/office/2007/relationships/media" Target="../media/media4.WAV"/><Relationship Id="rId7" Type="http://schemas.microsoft.com/office/2007/relationships/media" Target="../media/media2.WAV"/><Relationship Id="rId12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openxmlformats.org/officeDocument/2006/relationships/image" Target="../media/image19.png"/><Relationship Id="rId5" Type="http://schemas.microsoft.com/office/2007/relationships/media" Target="../media/media5.WAV"/><Relationship Id="rId10" Type="http://schemas.openxmlformats.org/officeDocument/2006/relationships/audio" Target="../media/audio1.wav"/><Relationship Id="rId4" Type="http://schemas.openxmlformats.org/officeDocument/2006/relationships/audio" Target="../media/media4.WAV"/><Relationship Id="rId9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openxmlformats.org/officeDocument/2006/relationships/image" Target="../media/image2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image" Target="../media/image19.png"/><Relationship Id="rId5" Type="http://schemas.microsoft.com/office/2007/relationships/media" Target="../media/media8.WAV"/><Relationship Id="rId10" Type="http://schemas.openxmlformats.org/officeDocument/2006/relationships/audio" Target="../media/audio1.wav"/><Relationship Id="rId4" Type="http://schemas.openxmlformats.org/officeDocument/2006/relationships/audio" Target="../media/media7.WAV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openxmlformats.org/officeDocument/2006/relationships/image" Target="../media/image2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openxmlformats.org/officeDocument/2006/relationships/image" Target="../media/image19.png"/><Relationship Id="rId5" Type="http://schemas.microsoft.com/office/2007/relationships/media" Target="../media/media12.WAV"/><Relationship Id="rId10" Type="http://schemas.openxmlformats.org/officeDocument/2006/relationships/audio" Target="../media/audio1.wav"/><Relationship Id="rId4" Type="http://schemas.openxmlformats.org/officeDocument/2006/relationships/audio" Target="../media/media11.WAV"/><Relationship Id="rId9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3" Type="http://schemas.microsoft.com/office/2007/relationships/media" Target="../media/media15.WAV"/><Relationship Id="rId7" Type="http://schemas.microsoft.com/office/2007/relationships/media" Target="../media/media17.WAV"/><Relationship Id="rId12" Type="http://schemas.openxmlformats.org/officeDocument/2006/relationships/image" Target="../media/image2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11" Type="http://schemas.openxmlformats.org/officeDocument/2006/relationships/image" Target="../media/image19.png"/><Relationship Id="rId5" Type="http://schemas.microsoft.com/office/2007/relationships/media" Target="../media/media16.WAV"/><Relationship Id="rId10" Type="http://schemas.openxmlformats.org/officeDocument/2006/relationships/audio" Target="../media/audio1.wav"/><Relationship Id="rId4" Type="http://schemas.openxmlformats.org/officeDocument/2006/relationships/audio" Target="../media/media15.WAV"/><Relationship Id="rId9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2.png"/><Relationship Id="rId5" Type="http://schemas.openxmlformats.org/officeDocument/2006/relationships/hyperlink" Target="http://www.communication4all.co.uk/" TargetMode="Externa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495800" y="609600"/>
            <a:ext cx="228600" cy="541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4643438" y="620713"/>
            <a:ext cx="4038600" cy="541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859338" y="908050"/>
            <a:ext cx="3651250" cy="2308225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estaciones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del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año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053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05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29025"/>
            <a:ext cx="2690813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nslate_ttsSEASONSYEAR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76206" y="60594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/>
          </a:p>
        </p:txBody>
      </p:sp>
      <p:sp>
        <p:nvSpPr>
          <p:cNvPr id="11270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1271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El </a:t>
            </a:r>
            <a:r>
              <a:rPr lang="en-GB" altLang="en-US" sz="2800" dirty="0" err="1"/>
              <a:t>otoño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despinta</a:t>
            </a:r>
            <a:r>
              <a:rPr lang="en-GB" altLang="en-US" sz="2800" dirty="0"/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2205038"/>
            <a:ext cx="3451225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slate_ttsDISPIN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53593" y="3501008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Autumn strips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/>
          </a:p>
        </p:txBody>
      </p:sp>
      <p:sp>
        <p:nvSpPr>
          <p:cNvPr id="12294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05038"/>
            <a:ext cx="3276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las </a:t>
            </a:r>
            <a:r>
              <a:rPr lang="en-GB" altLang="en-US" sz="2800" dirty="0" err="1"/>
              <a:t>verdes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hojas</a:t>
            </a:r>
            <a:r>
              <a:rPr lang="en-GB" altLang="en-US" sz="2800" dirty="0"/>
              <a:t>,  </a:t>
            </a:r>
          </a:p>
        </p:txBody>
      </p:sp>
      <p:pic>
        <p:nvPicPr>
          <p:cNvPr id="2" name="translate_ttsHOJA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3932" y="3360738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the green leaves,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/>
          </a:p>
        </p:txBody>
      </p:sp>
      <p:sp>
        <p:nvSpPr>
          <p:cNvPr id="13318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060575"/>
            <a:ext cx="300672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95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y con un </a:t>
            </a:r>
            <a:r>
              <a:rPr lang="en-GB" altLang="en-US" sz="2800" dirty="0" err="1"/>
              <a:t>cobre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rojizo</a:t>
            </a:r>
            <a:r>
              <a:rPr lang="en-GB" altLang="en-US" sz="2800" dirty="0"/>
              <a:t>   </a:t>
            </a:r>
          </a:p>
        </p:txBody>
      </p:sp>
      <p:pic>
        <p:nvPicPr>
          <p:cNvPr id="2" name="translate_ttsCOBRE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52985" y="3991769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and with a reddish copper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/>
          </a:p>
        </p:txBody>
      </p:sp>
      <p:sp>
        <p:nvSpPr>
          <p:cNvPr id="14342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060575"/>
            <a:ext cx="35893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adorna sus </a:t>
            </a:r>
            <a:r>
              <a:rPr lang="en-GB" altLang="en-US" sz="2800" dirty="0" err="1"/>
              <a:t>obras</a:t>
            </a:r>
            <a:r>
              <a:rPr lang="en-GB" altLang="en-US" sz="2800" dirty="0"/>
              <a:t>.    </a:t>
            </a:r>
          </a:p>
        </p:txBody>
      </p:sp>
      <p:pic>
        <p:nvPicPr>
          <p:cNvPr id="2" name="translate_ttsOBRA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61319" y="3451103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adorns its works.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/>
          </a:p>
        </p:txBody>
      </p:sp>
      <p:sp>
        <p:nvSpPr>
          <p:cNvPr id="15366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7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95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El </a:t>
            </a:r>
            <a:r>
              <a:rPr lang="en-GB" altLang="en-US" sz="2800" dirty="0" err="1"/>
              <a:t>invierno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friíto</a:t>
            </a:r>
            <a:r>
              <a:rPr lang="en-GB" altLang="en-US" sz="2800" dirty="0"/>
              <a:t>,    </a:t>
            </a:r>
          </a:p>
        </p:txBody>
      </p:sp>
      <p:sp>
        <p:nvSpPr>
          <p:cNvPr id="15368" name="AutoShape 2" descr="data:image/jpeg;base64,/9j/4AAQSkZJRgABAQAAAQABAAD/2wCEAAkGBhQSERUUExQVFRQUFBQVFhQVFBQWFRQXFBUVFBYUFRQXHCYeFxkjHBQUHy8gJCcpLCwsFR4xNTAqNSYrLCkBCQoKDgwOGg8PGiwkHyUvLCwtLy0sLCwtLCwsLCwsLCwsLCwpLCwsLCosLCwsLCwsLCwsLCwpLCwsLCwsLCwsLP/AABEIAKgBLAMBIgACEQEDEQH/xAAcAAACAwEBAQEAAAAAAAAAAAAEBQADBgIHAQj/xAA7EAABAwIDBQYEBQMFAQEBAAABAAIDBBEFITEGEkFRYSJxgZGhsRMywdEUQlLh8AdiciOCkqKy8TMk/8QAGgEAAgMBAQAAAAAAAAAAAAAAAgMBBAUGAP/EADERAAICAQMCAwYFBQEAAAAAAAECAAMRBCExEkEFE1EiMmFxofAjgZGx0RQVQsHh8f/aAAwDAQACEQMRAD8AxlZTlzCRwSRakWBI1BzCrxPZJ4g/ECwDiLM4uvxAXPVXqvst34mTWe0zVlYxt1GsRUEF1aZsQiZzDT3TSkpABmLoVlS1mWp5BXsc939o9VVsLH4CAZ8q6GMWPG/yjimcETyLNAjb6qmmDWHIePFFmq4qs7E7T2YHXxNhAcM33yJzJVT8RkkHzW6BVVDzLJfgEXFTI9lA6uYQgYBOpJVrIEb+DXTKV3BQbBPYnWFVLoZGvbfLUcHDiCvVMBqxK3InQOF9bH7aLzSCmK3uybd3cJ4xuHk66v8Ah2oPX5fae6e80rqcELPYhRbpPJaF0qEfT75XQ4guoPEUYXS3NrJy+ZkG7cXJ4DUDmup6plO3QF50b9TyCz01SXuu43JWN4j4kKB5dfvftH0UY3M37GggEaEX81y6NCYBVb8LRxZ2T4aensmBV2qwWIHHeWyIixah3wlQwqy01SxBGBBZUjNkiVmWZqqp93RBCYX1WiqMMc66SVGzztQgbSA+4spsWBlLqwg6ouhxNw1OQWZxWCeMiwJ7gi8IonkXlcdflH1P2WYW/o7faOBGqzWDAE1sOLh+hTSlnFtVmYbNyaLDovorC1x5XWpodcNWzKBgDEKxTSASczWF91GOSGmxi64rtogxaflmD568zTOeq2SJHR46Hi5R0NeCUJQiGLlaMw1WMQwlurI5EsiPDCXEKt9l9dIqDJdeAniRKHMzV7Giy4K6CKKAxPz1JWgRkFrbghwdbMW4HmCrpNpZZhvOuTYhrbWa0HXx+iz/AON3jxIGg4E9VewvfqTbkFzJoUe8InBA3nJZc5C54oiOnP5jYch90fR0gCurS21gM+aFrd8CRmKKsNZYMHa5qsTvPFFCmRkFFc2ARGwAbwswSjc6+aaMNwU+wfZOF9vizuZ/a2O//a+XktnT7DUTGh1i8EX3nOOflZFVpzqd1I/X+JBU84nltFTWTBsa281HS3LWRMy48fNWUez0OpaB0srDeE2tuGEEWjiZCmw57/laT3BOaTY+ci5aGj+4/QLb0kTGCzQle0GLmNuR6Jn9prQZdjtGdeBmKG7OBnzPF+gJTWgpQC0NDjY3voBdIqOue92ZW2w6Hsp2l0dC/iIIIsZz0zsRdEJiOKthG62xk9G9T16IjGcQ+DFcfM42b05nw+oWQLuPXM8TdV/E/ETT+FX73r6f9lpKxzL3SEkkm5OZJ4qprrnuUeDqvlOL3Oua5EnO5liNcFxH4UgJ+U5OHTn4LbA3WCig5rVbO1O9FunVhsP8TmPLMeC3fCNUcmg/Mf7/AJhlYwMd18+CFagsVqN1thqVv2WCtS57QOmDV+Itbk0bzvQLNtx5zd5oAeTc3OjTx70NimIkuMbMgMnkanmAfdCRizrdB9voubv8TvLZU4gFVMukkLyC43Pp4Dgvo7IJGqrYb2XTc3a5D1WWzsxyxyYQAHEvjCvhpA45qsImGrDQR+b8o9Ce4XHmtTwnVLp7iX4IP03i9RV1qMT7M1rMrZoCWmDjchXgkm58VwUWq8XvuJCHpX4c/mZ5NMi8jMqZSNGgV0JLcx6qHRdDRU01l68O36mMNKegh8GJkajyKKjrwdD4cUmDl8ikzFuFlp6bxW1WAs3H1i3pGPZjOsxjcGa7psXa4ZJRiYD22Q+HDdXSraHwyYKnvM1mZWwZqI6glFNcl9HUBHhwTDHocifmiCntlwGiYQssuomdEXGPBcpZZmCxzPkUZPBWfgir4x4ouKTmFVLkcTwEGp8K5+SdUVG0aDNV00ReQGgknQAXJ8FsMPwD4Ld5+ch4fp/dTTTZqW6Rx3MZsozOsJweNgD5czqGXyH+XPuV2JYuH9hvos9jNWQbXKX4fXbr8+K2adRTp3FKDHqYh2ZhHkQ3XXTynna5qSsseKtDORy429lr2alKULMdhE1qxOBGDsRsd0ef84LOYvUF77HQJkXXK4npQ4Egdr3/AHXLHxe2zKtwTt8vSaDaYY2ienkDDqtvgmJNcwWKwFRGb5XRWGTPYbZgFWNJ4h5fvD2YjpIbaPcZxD40pt8rRut68z4n2CGhhuF9p6a5um0FJZc9fc1rlzyZpokCbT5XV9NSEAXRMsdsuZ9+CJbGT0CSATHBYN8LJMMEduy2/UCPLMfzqhpG8l8DyzMajNO09nlWq/oYRG01Jcs5tHX7gJGoGXecguqfaHeydrz4JZjBLwQe/wAlva3WJZTlD3lfvM+xmQPEn/0rzq0+Crb8pHIeytOg6H9vqufJgASOdYHvy8VbTgKl5u/S4Hv/AD3RLBz8lEMS0JFhtSZat7vytYQByG8APqU0xGo3InEa2sO85JRstCbyP4GzR4Zn3CYvukwHOXVZoQc1zdS+ZXIdmlxssdqFN7TzVb5NT4KvevqDblz70QkEzp0l9NOfPuXW/ZVOf0VL5O7xRiATDYZLuaOZt5pqKABIsKfvTsHUnusCVq5QAus8Fz5LZ9f9CUrwGOYqfDbRGQEgKvdzRzY8ltysq7zxiLDri6+mge3hcJoyO5sOGf2RXxA0XP8AO5cAbDLIWJIqQnRp8k1w/CHOcA47oJF+duitimJ6BMqUoGcxioJqMOpIadtoh2uLjm4+P0Q2I1hGqWU9a4ZKTyF2quf3EqvSoxDZOoRTXjeJKXimTuanuqvwaoBydzFlN5xQUrnG1yGjMnomr3ACw0Gn79VVD2GADUm57tB9Vy6RRZYSAuY5FC7zrfzXQehXPNx4roG/ckw8w2OESZ2z49eqJdhlrEjj9FVhTd14cdNPBaWtiG74hbtDLdonH+S/t95ivLxYGiuCmyRIbkvsbbKy2axAs0IMRdzfPyH3VxcqgO2egHqf2XbjZQOJ6cvKqmf2T3Fd9f4EHXu7JPggzvPHYRLiDnQuDtWP9CmE1eHBjhxaL99yCuMTjD6ex4C4S3DSDHbim9XsESqdml9u0eRU3wGeluullyH6dDZVyHtgagdrxOn1PiliTL6Zlh7nnxKJYuI2jibImKIH5TfovQgIi2gkJIaOGdup0H85phh1L8NgZxAue85lDUkQkkLiNHE+WnkjnmwJRsf8YtRuWkMmqqfNun2HEnoqZZtGtzI8h1JV0bGjMm7uf0HIKMSc5n1kZ1cLnUDgOvUr6+U9PNcPlHC580LNN0HiiG8gnE7lnPMIZ7xxJPTRUSSHmPAI/AcDdUPu4n4TT2v7j+kfUq3RQ1rBV5iGeMNmaBznfEsQwX3f7iciR0Gea07mounpQAAAAALADQDkrhTLsdNSunToX7MDoJ3isMCJYzJGClCsEKsF5IqM8bhj3Qb6nM/ZUhrnOu7wHJa3HdnGwRF4cXG4Gdhr3LMGRcRdS9LdL8yCJYzlzR8MiX03PmmVNFvEAKs0YsY0kQOaJMXRdQw7oVjnZKoTLYXAgc0YsuII7r5Uz8ArqSM2VqjBO8Q/O0AqGEOP8yVRTGqiz70MYUpjuYXTBtztDx9kbTwX7gufg9odx+iLph5ICYarvLWR8eHBM24o14LDk4ZDkbaZoMZoONt3F3Mk+qs6a9qQwHDDBhOOI4Dl3v3CCfPbPgVW6tA7ikFsbRuYTDLcuPG9vID7ldF1u9K6XEQW5ZlxcfAk29LI6AcTqgyeJ4HMsKW4nPfsjhr38kRiVVuNy+Y6dOqUOOWaMCKsftLK15+ALdxS6iNh3FNqOnLojf5c0FTU4EhBPZOV/qmtUyAdQ53EUT1EETl9u1fIW3lXSXNzxdncqqtPa+GdQTc82jTzyRUbxbXySiMCezkwlreZREQBNibD18EH8TK49UoNe4OuTnfIce4BaOg06O3Xb7o+sTfcUHSvJmlcW3cW2yyAHDghTG54G7k3i7n/AIj6pXCC47zyOe7fX/K2vctNNL2A4EAW8LKjcepy3qcyxXuMekXABgsGn79boeaqI4eoVVZUlxydl3IFzSfzen7qVXPMWz+ktlq3Hl5/shnPd09fsjafA5X/ACseeu7ujzdZPML2Osd6c35RtOX+4jXuHmtKjRW2nZcD1PEQWibBMAfUm9yIwc3W1/tbfU+g9F6Hh+HtjaGNFmtFgP5qV1SwAAAAADIACwA6BHMYuk0+mTTrgc9zCRM7mfWMsu7KBdJ8sgTmyll0ookzyHZfbf8AFQRwTgvD2hgfcb+8Mh38OvehqjBZDKY4rSBubrHdcBwDmutYrJYfC1rS0G2dx0K9CpqdhDHyf6kpY3ekcSXXsNCNB3Ln9TYtiFiNxx8j2lL3m+Eqptn57ElgbYE9ojh0C0OH0AjiaSO24Au6E8B0XynoXvbZskjb8zvD/sCkG3O0ctA1jRKx8slw1m72ujrAjK9gs3+ntcbKd5cTpWP5pQ0XcQBzJsEpqcSbnuuB7iCkkmzdXWtaa6X4bQAfgxCxJ5vPPogqnZiKI2ZvttxDykeTWNi2/wABt+sGx2A2EeUk2866bRzELG0cZacpZB/xd6EJ9Tuk4SxO/wA2Ob6tJ9lBrwdjFo+Y9A3xbyQz2kGxFunFDOxCZgH+kx1yBeOZup07Lw08EygxFzhZ9LK7uMJ8j8QFPq0hv2zg/T6RpsCwRrgXAf2k+oVny6qxzG/Fv+GqWt3LXAa7tXB4PcbWC+y1ELe0Y5sv1Qy2/wDNk1fCbicEgfn/AMkG9RPjnncJ55D6lX0lPdJ6/amEn5iO9rh6EJnR7WUYsDOwHl2r+VkOo0q1sErOdtz8ZNVgbJaNTh+83dP/AMPNZPGd6EkPFsiQeBtyK1LdpoT8gmf/AIU1Q713LJbtBVSVMXw46OoIc9l3vbHGGtDgXbu+8HeIBGg1XjpQRGOQRtE+CRk2HIDTuWlmhMbL2F/5mVRvSNG6ykLByM0I890uJKDqKqpORZELc5XH2jShVWA3Xz29IOSo2gNVKXG5zJX17SbDiVTJBKT80Y7mvd6lwVwwyQ6zuaeBYyNtuuYJQ0Um1wo/P5RDtgEx/RRBrN05NAzP7rLVtQ0VHZu9pOQZ2vDLLzK7ZOyDs1BL3i5Ejt5++2+RAcSGO4ECyBxHaoOsGM00LtfIaeav6zU+fhEXYQFAQZJ3l/8AqOfJeLdc45Xe27WgANHZBz1Pirfwu4O1IxvTK/m4/RJJMUc/NxHhvD0BsuqfEomntQNkHV0jT5h1vRZ5QkzwsH3/AMjSeWMtP+pvHlv29G2Q2E4O5/aaA0fq/madYRieHucAYGxuPGTtNv8A5En1AWxZAwN3Q1gaeDQAO/JW9PZ5WRt+cPyBbvn9JlRhLWxk3uRxVlPDvgMOYHDT2TPHYGRwucL27ItrqQL+qlDQGO28PEZg+K3tCarhiwKW+Q+kr3VsjYXOIVTbPQWBMTT33PoSj46RjflY1vc0D2XcOitEa0QiJ7oAjlG0FmVELDdMDAu44LIiZHlkmSFiIAXwBdIMyyBifVFFFEmRRRRenp+Zat5jjMliWjU8lttkWfE3Hh12kA25dEKMLD4ZG27NrW55XXnNNjlTSF0EchYN4i41sdCDwyWDpUS7HV2OfmJRVOoYHM9u2i24ZTPbTUzRPWPsGRA9lhP5pSNBxtr3DNVYD/TgCX8XXPNTVuIdc/8A5xkaBjeIHDgOXFTYPZKnpYmTbu/PI0OdM/N3bFyATprrqVq/xedlushYZ7Qg4EAq4u0c1nMSorm4Wx/C31S/EsPAbcLldR4bambBLBdWGJiTTWKvhoXOPZH2HimIpAXXOQ9T3JpAzLIWA4LML4gpTmB0dH2mNdnnckdAbWWjipxbL1QcMYDhzz9kQJFb0mseg5GI80qRgyidzgbIepcbZlMJjvC1+48vuEBTUr3us4afzJdZpNbXqFwOfSZ9tLIfhAo8IEv5fGyLxmlEEMcp+aGVjm8zc7rmjvaXeS0tFQgBYnbzFPiSiJvywm7uryM/+Iy7yVU161pUSw37fONRegZhcn9Ro23Hwnkjm4AHrex9kFJ/UKQ/JHGB1L3e26s+ylBAOl9T9V0Y3MOYB8dfNc8b2IwDDNlh7xo/bee9y2IjkA8H/wBLsbSNk+Ybp6G4SsSc228Psh6oC1xkkE9exnutx3jOFri7snLpmE5gjfbNZGhxF0bw4G1uHA94XoOAYjHUtO7k5vzMOo6jmOqJEsBwp5hVlH55mTx2Pttv+m3qUlnpxu30tyW021od1sbwMrlp8RcezlkrC9uef8/nFT0ms4MC1faIiiRtjbNRrkydSk5bt+uSp/CDjqOA904ODKpQyhjStHsviksMjQd4xHslpzAvoW30sk8VIfynPkfurIXOvYu3f9uXgboWOeIaZQ5no+NvLqeQW/KdbcxkqsLikcyN8rz8oIY3stHK9vmPfl0WcqMZcYixziSbDeABvnfQJ1HXWaBcmwA05BKDkHM0QwYzS0VQHG3H3HNHtasOcSLCHA5g3/nRbSiqRJG140cAe7mPA3Hgum8P1hvXpbkfUQMDO0t3V9AXSi0pM+L6oovT0iiioqqsMbcn91BIAyZ6X3USOixQulu42ByA5ck8CXVatoysgGeZbMRtkiIHzAkkdDkPZeYbeYEIMRYy2Tw09/bI9rLebGCYShzB2NDfj3LP/wBYpt3EacnUMa4jl2tL8dFW0YBo3GCNvylOse3kT1ulw/si2lhYdLZK+GhsblEYN2omOHFo9kxEa1GbG0JKRgGAaKivADHE8Amb4kp2hYRTyW5e5AVXUtipiPQxnTjmYU193knicug5JtTVNws1LGQURS1ZauGZM7iElmDvNSyTMePsu9+6UwVouM+BRBqEqWQ0OdMjsCmBkLeYv5JCKm6YbOT/AP8AQ0dHexKu6ByuoQ/HH67QWIImorqj4UT3/oY53iBl6ryKokuSTmSSSeZOZK9axqHep5m84n/+SV4/Jc8Fr+LZ6lHaVrdp2yfJEfG3crAtPPh9kKyA8kVHTnIHMcVhNiCuZ9ERObSO6/1XErXbpuD4WPsrBQkGwNhwurRSPHIoMiHgxAQicFxMwVEcgNg1w3urCbOHXK6MqMOB6FLKqhLeo5qzXYCZXKMhzPZcVoGzROY7MOGo4cQ4e68sxCjfDIWP+Zp14EHRw6HJeg7H4n8ahjN+1GPhu72WA827pU2k2aFUy7bNlaOyTo4fod05Hh4laV1PnEFOcS44616hPOw/Q/z+fdW72d+Hdf8An7qh0Tmksdk5psQciCOCtY8OGnf+6yWXB3iAcz5JHfMe3BVuFsjmDz5opklxbz+y43b5G55ZcO9SpkESmMktyccvykjhyJR0db1dflf6AICSK3aHOxXLieB62+yZ0gwAxEOfVE8D3m/1XoGw0pdS58JHgf8AU/Ury0VLgeBtz/ZavYTHHtl+FulzHkX3c9w6b+Wg5/stDQHy7RnvtDSwdU9HUUUXSS1IoohMUrhFGXHhoOZ4BQSAMmeJxOcSxRsQzzJ0HErMVFe6Q3ce4cAgJqovJc43JU3lzOr1zXHpGy/v84A33h0Ei0dHiY3RvHNZWF6JbIg02sNHEPGYzjEVMxotmRkBqbewXl39ZaUTRsqQAHxkNIHFpPHxWrgrHTOL3a6AcABoAq8T2FgqnF0gfdzd3JxAFtDbRPfxJnt22UdvX5wUQY2lP9Of6hCSnZE4bz42doaGwyuOa9EpcUikALXtN+FxcdCOBX50Zhs2DV7PiXMRdZsnB7ePjbUL2imlbIwOZYtcN4Ecb5q1brXpIYe0p4/9/mMC+k1pCoq6YPY5vMIHA6l27uvzzO6enJNrLRqtXUV9Q4MEiefYhhOuSzdTAWHNeo4jRjVZLGcOBvkuS1FLadyp4kOgYZEy8dQQQUSzECNUFPEWlfAUBUGVuoiNBW30/wDib4BVfCkEjhvZEWGWo1SWhZfJPoIdECua2DLyI9N5qm46x4sWuAIIOh1yWPZhfaIsMk4h0sVdHGCeqffqbNTgPjaP6BFTcIF9OC6OG2I8UyqahkQLnndH85JFV7awNPZDpDblujzOfoq3lEyGKLzLpKEEm/JKpsVY07oBd1FgClOJ7RSTE/lZ+hv1Op9kE2W4sUQoxzKzXjPsxxNiV9Gkd+ftkh/j73LyQkdTwOvldXGa+oHuvdGIPXmanYKQMdM3es1wY+3C7SQfRw8k2x3aDcLQw3B+Yjos1suwmR9tNw3HeRZH1DLHNWP6llUBdiO8cuejEWPhNTI4kiwyDhr+/iq5MEkbmLPHTI+R+6NpbMc62V80Y2pSWcscmAEXEzriWnMOHQ9nyuo5wPEX6FaPf5rkyKMyej4xDFTSPIDGE3yucmm/UrT4Z/TknOol/wBkf1e4ew8UZs7RF8m+flb6lPKrGRHJuEZWzI4eC3NHTUtfm37ZO2YIrGd95XQ7KUsWbYWEj8z7vPm+9vBNWMAFgAByGQXMUwcLg3BXa3FCgezGgAcSKKKXRSZFlNtKv5Ix1cfYLUvfYLzrFqz4kr3dbDuGQWf4jb0Ukeu38xdh7SmN6uD0IxW71lyxkAwyN6Ia9BMciGvQExymc4bSbuXj5p9DHkEPSUyPgzAHLX7J1SZjQMCKdpNmY66B0UmV82utmwj5XDqsJsNjb6Oodh1YSC11oncCDpYn8p4eS9a3Vi/6hbINrYw6Ps1MQLo3jK9s9wnkfQq+OlB0Pwf39f5kH1E2FKz/AFGjlc38LfVNl5r/AEr20M7nU1T2KmIWs7IvsbHL9QyXpJK29FUa68H1gMcmcSsuFm8YpyO7mn81QAEqM3xXFurdCi1WhGqT0I4MUbekzz/E48yVRhOGSTybsYueJ0DRzceAWmqdkZHzbukeu/05d61WGYUynZuMFuZ4uPMlY+k8Mdj+LsB9fv1imGWmTiwn4Dtx2bufAjoi2NCa41Sbw3h8zfUcQk8b+Soa7Tf09uOx4+/hLFZ2hTVJZLKoz80FVVVtFSJ9IwnEMOK7p7WnMa+I4rp8MMwza14Ot2i/3Czzp97JMMMlsiLY5i1fJxAcV2PjIJhJa79JN2nx1HqsnKxzHFrhYjUL1uOBjx2h4jI+YQeJbBRTC4kc02yu0Ot4ixV3T022+7vFXUjlZ5e111ZEedvAWBWlqP6a1TM43RyD/LdPk4W9UqqNnaqMduCQAcWjft4tJR26eyv3hiVgrDtH2wzQTL/iz3KY4kxK9hInb8pIPyAE2Iz3tD11T7EAAqNgl6veuIPgkuuVe19lVLNmuDcmwBK8BmKziXPqUTheGyVDuzk3i/h3DmUxwXZMu7Uws3gzie/l3LXQwNYAGgADQBbWk8MLe3bx6fzPAFpRT07YY7DRo8+qzVRIXOLjqTdONpKzcY1v6j6DP7JIHXQeLW5YVDgff7fvHJiE0lY5mh8OCdUWLNfkcj6HuWba5fS9U9Nr7KNuR6QiMzZrNbWbRup90MALnc+QXeHY5u9l5y4Hl3oHbXCDM1sjBvFvAcQV0S6nz6Genn6j77StcSBtE7dsppAW9kX4i6BkQlLSPa65a4d7SjJmrntRba5HmExSbjMsiXTyq6ddTqnG9oTGVe0IWFENKBo1Y7jlzsNdB9U2gbui3rz6qKK/pDsWj5zPJYcuqDo4TK6wyaDm76DmVFE+pBfqQj8YzIY4ET7fbAfiGtqKS0VbBZ0b22b8Xdz+G88+ROmhyK+7E7fCsicyUfDq4ezNEeybtyLmtPC4zHAqKLo/dxiKMExLav4k3wYgXOvY20HitThNIWtF9VFEYuL7cRCIM5jQBcyMUUUgxpG0TYzWFjeyLlZZtYcyRa58lFFzvjLkuq9opNiTI+sFtUBUVORzUUWIBJZiYoGIPvmbprh9ZncG/uoomsBiKVjmaWgr+q0FNWAgKKKx4fayWjEuk5WWUlZvDIc8+Gq+/hnXuVFF05qW5FL+mYpGIlE9O/gFmMUqw15Ybbw1CiixvEdHXXX1rnOYTWGG4bsy2aPfLznwFsj3p/hmDxxgbrRvWsXHMm3VRRa2korWpWVRnA/aAFHMZBRRRXIyY7a+r/12t/S2/wDyP7ICKoXxRch4gc3tAU7mWumXElQviiz4zMpdNdabZqtDmlhObdO5fFFpeF2FdQAO+0Bj3jWppWlpuBovPalm65zeAJC+KLW8XH4an4xR5lMRsbLuodoooudkdpbEUS1yiiBo1Z//2Q==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1916113"/>
            <a:ext cx="2727325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slate_ttsFRI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23269" y="3792538"/>
            <a:ext cx="609600" cy="60960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Winter is cold,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/>
          </a:p>
        </p:txBody>
      </p:sp>
      <p:sp>
        <p:nvSpPr>
          <p:cNvPr id="16390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6391" name="AutoShape 2" descr="data:image/jpeg;base64,/9j/4AAQSkZJRgABAQAAAQABAAD/2wCEAAkGBhQSERUUExQVFRQUFBQVFhQVFBQWFRQXFBUVFBYUFRQXHCYeFxkjHBQUHy8gJCcpLCwsFR4xNTAqNSYrLCkBCQoKDgwOGg8PGiwkHyUvLCwtLy0sLCwtLCwsLCwsLCwsLCwpLCwsLCosLCwsLCwsLCwsLCwpLCwsLCwsLCwsLP/AABEIAKgBLAMBIgACEQEDEQH/xAAcAAACAwEBAQEAAAAAAAAAAAAEBQADBgIHAQj/xAA7EAABAwIDBQYEBQMFAQEBAAABAAIDBBEFITEGEkFRYSJxgZGhsRMywdEUQlLh8AdiciOCkqKy8TMk/8QAGgEAAgMBAQAAAAAAAAAAAAAAAgMBBAUGAP/EADERAAICAQMCAwYFBQEAAAAAAAECAAMRBCExEkEFE1EiMmFxofAjgZGx0RQVQsHh8f/aAAwDAQACEQMRAD8AxlZTlzCRwSRakWBI1BzCrxPZJ4g/ECwDiLM4uvxAXPVXqvst34mTWe0zVlYxt1GsRUEF1aZsQiZzDT3TSkpABmLoVlS1mWp5BXsc939o9VVsLH4CAZ8q6GMWPG/yjimcETyLNAjb6qmmDWHIePFFmq4qs7E7T2YHXxNhAcM33yJzJVT8RkkHzW6BVVDzLJfgEXFTI9lA6uYQgYBOpJVrIEb+DXTKV3BQbBPYnWFVLoZGvbfLUcHDiCvVMBqxK3InQOF9bH7aLzSCmK3uybd3cJ4xuHk66v8Ah2oPX5fae6e80rqcELPYhRbpPJaF0qEfT75XQ4guoPEUYXS3NrJy+ZkG7cXJ4DUDmup6plO3QF50b9TyCz01SXuu43JWN4j4kKB5dfvftH0UY3M37GggEaEX81y6NCYBVb8LRxZ2T4aensmBV2qwWIHHeWyIixah3wlQwqy01SxBGBBZUjNkiVmWZqqp93RBCYX1WiqMMc66SVGzztQgbSA+4spsWBlLqwg6ouhxNw1OQWZxWCeMiwJ7gi8IonkXlcdflH1P2WYW/o7faOBGqzWDAE1sOLh+hTSlnFtVmYbNyaLDovorC1x5XWpodcNWzKBgDEKxTSASczWF91GOSGmxi64rtogxaflmD568zTOeq2SJHR46Hi5R0NeCUJQiGLlaMw1WMQwlurI5EsiPDCXEKt9l9dIqDJdeAniRKHMzV7Giy4K6CKKAxPz1JWgRkFrbghwdbMW4HmCrpNpZZhvOuTYhrbWa0HXx+iz/AON3jxIGg4E9VewvfqTbkFzJoUe8InBA3nJZc5C54oiOnP5jYch90fR0gCurS21gM+aFrd8CRmKKsNZYMHa5qsTvPFFCmRkFFc2ARGwAbwswSjc6+aaMNwU+wfZOF9vizuZ/a2O//a+XktnT7DUTGh1i8EX3nOOflZFVpzqd1I/X+JBU84nltFTWTBsa281HS3LWRMy48fNWUez0OpaB0srDeE2tuGEEWjiZCmw57/laT3BOaTY+ci5aGj+4/QLb0kTGCzQle0GLmNuR6Jn9prQZdjtGdeBmKG7OBnzPF+gJTWgpQC0NDjY3voBdIqOue92ZW2w6Hsp2l0dC/iIIIsZz0zsRdEJiOKthG62xk9G9T16IjGcQ+DFcfM42b05nw+oWQLuPXM8TdV/E/ETT+FX73r6f9lpKxzL3SEkkm5OZJ4qprrnuUeDqvlOL3Oua5EnO5liNcFxH4UgJ+U5OHTn4LbA3WCig5rVbO1O9FunVhsP8TmPLMeC3fCNUcmg/Mf7/AJhlYwMd18+CFagsVqN1thqVv2WCtS57QOmDV+Itbk0bzvQLNtx5zd5oAeTc3OjTx70NimIkuMbMgMnkanmAfdCRizrdB9voubv8TvLZU4gFVMukkLyC43Pp4Dgvo7IJGqrYb2XTc3a5D1WWzsxyxyYQAHEvjCvhpA45qsImGrDQR+b8o9Ce4XHmtTwnVLp7iX4IP03i9RV1qMT7M1rMrZoCWmDjchXgkm58VwUWq8XvuJCHpX4c/mZ5NMi8jMqZSNGgV0JLcx6qHRdDRU01l68O36mMNKegh8GJkajyKKjrwdD4cUmDl8ikzFuFlp6bxW1WAs3H1i3pGPZjOsxjcGa7psXa4ZJRiYD22Q+HDdXSraHwyYKnvM1mZWwZqI6glFNcl9HUBHhwTDHocifmiCntlwGiYQssuomdEXGPBcpZZmCxzPkUZPBWfgir4x4ouKTmFVLkcTwEGp8K5+SdUVG0aDNV00ReQGgknQAXJ8FsMPwD4Ld5+ch4fp/dTTTZqW6Rx3MZsozOsJweNgD5czqGXyH+XPuV2JYuH9hvos9jNWQbXKX4fXbr8+K2adRTp3FKDHqYh2ZhHkQ3XXTynna5qSsseKtDORy429lr2alKULMdhE1qxOBGDsRsd0ef84LOYvUF77HQJkXXK4npQ4Egdr3/AHXLHxe2zKtwTt8vSaDaYY2ienkDDqtvgmJNcwWKwFRGb5XRWGTPYbZgFWNJ4h5fvD2YjpIbaPcZxD40pt8rRut68z4n2CGhhuF9p6a5um0FJZc9fc1rlzyZpokCbT5XV9NSEAXRMsdsuZ9+CJbGT0CSATHBYN8LJMMEduy2/UCPLMfzqhpG8l8DyzMajNO09nlWq/oYRG01Jcs5tHX7gJGoGXecguqfaHeydrz4JZjBLwQe/wAlva3WJZTlD3lfvM+xmQPEn/0rzq0+Crb8pHIeytOg6H9vqufJgASOdYHvy8VbTgKl5u/S4Hv/AD3RLBz8lEMS0JFhtSZat7vytYQByG8APqU0xGo3InEa2sO85JRstCbyP4GzR4Zn3CYvukwHOXVZoQc1zdS+ZXIdmlxssdqFN7TzVb5NT4KvevqDblz70QkEzp0l9NOfPuXW/ZVOf0VL5O7xRiATDYZLuaOZt5pqKABIsKfvTsHUnusCVq5QAus8Fz5LZ9f9CUrwGOYqfDbRGQEgKvdzRzY8ltysq7zxiLDri6+mge3hcJoyO5sOGf2RXxA0XP8AO5cAbDLIWJIqQnRp8k1w/CHOcA47oJF+duitimJ6BMqUoGcxioJqMOpIadtoh2uLjm4+P0Q2I1hGqWU9a4ZKTyF2quf3EqvSoxDZOoRTXjeJKXimTuanuqvwaoBydzFlN5xQUrnG1yGjMnomr3ACw0Gn79VVD2GADUm57tB9Vy6RRZYSAuY5FC7zrfzXQehXPNx4roG/ckw8w2OESZ2z49eqJdhlrEjj9FVhTd14cdNPBaWtiG74hbtDLdonH+S/t95ivLxYGiuCmyRIbkvsbbKy2axAs0IMRdzfPyH3VxcqgO2egHqf2XbjZQOJ6cvKqmf2T3Fd9f4EHXu7JPggzvPHYRLiDnQuDtWP9CmE1eHBjhxaL99yCuMTjD6ex4C4S3DSDHbim9XsESqdml9u0eRU3wGeluullyH6dDZVyHtgagdrxOn1PiliTL6Zlh7nnxKJYuI2jibImKIH5TfovQgIi2gkJIaOGdup0H85phh1L8NgZxAue85lDUkQkkLiNHE+WnkjnmwJRsf8YtRuWkMmqqfNun2HEnoqZZtGtzI8h1JV0bGjMm7uf0HIKMSc5n1kZ1cLnUDgOvUr6+U9PNcPlHC580LNN0HiiG8gnE7lnPMIZ7xxJPTRUSSHmPAI/AcDdUPu4n4TT2v7j+kfUq3RQ1rBV5iGeMNmaBznfEsQwX3f7iciR0Gea07mounpQAAAAALADQDkrhTLsdNSunToX7MDoJ3isMCJYzJGClCsEKsF5IqM8bhj3Qb6nM/ZUhrnOu7wHJa3HdnGwRF4cXG4Gdhr3LMGRcRdS9LdL8yCJYzlzR8MiX03PmmVNFvEAKs0YsY0kQOaJMXRdQw7oVjnZKoTLYXAgc0YsuII7r5Uz8ArqSM2VqjBO8Q/O0AqGEOP8yVRTGqiz70MYUpjuYXTBtztDx9kbTwX7gufg9odx+iLph5ICYarvLWR8eHBM24o14LDk4ZDkbaZoMZoONt3F3Mk+qs6a9qQwHDDBhOOI4Dl3v3CCfPbPgVW6tA7ikFsbRuYTDLcuPG9vID7ldF1u9K6XEQW5ZlxcfAk29LI6AcTqgyeJ4HMsKW4nPfsjhr38kRiVVuNy+Y6dOqUOOWaMCKsftLK15+ALdxS6iNh3FNqOnLojf5c0FTU4EhBPZOV/qmtUyAdQ53EUT1EETl9u1fIW3lXSXNzxdncqqtPa+GdQTc82jTzyRUbxbXySiMCezkwlreZREQBNibD18EH8TK49UoNe4OuTnfIce4BaOg06O3Xb7o+sTfcUHSvJmlcW3cW2yyAHDghTG54G7k3i7n/AIj6pXCC47zyOe7fX/K2vctNNL2A4EAW8LKjcepy3qcyxXuMekXABgsGn79boeaqI4eoVVZUlxydl3IFzSfzen7qVXPMWz+ktlq3Hl5/shnPd09fsjafA5X/ACseeu7ujzdZPML2Osd6c35RtOX+4jXuHmtKjRW2nZcD1PEQWibBMAfUm9yIwc3W1/tbfU+g9F6Hh+HtjaGNFmtFgP5qV1SwAAAAADIACwA6BHMYuk0+mTTrgc9zCRM7mfWMsu7KBdJ8sgTmyll0ookzyHZfbf8AFQRwTgvD2hgfcb+8Mh38OvehqjBZDKY4rSBubrHdcBwDmutYrJYfC1rS0G2dx0K9CpqdhDHyf6kpY3ekcSXXsNCNB3Ln9TYtiFiNxx8j2lL3m+Eqptn57ElgbYE9ojh0C0OH0AjiaSO24Au6E8B0XynoXvbZskjb8zvD/sCkG3O0ctA1jRKx8slw1m72ujrAjK9gs3+ntcbKd5cTpWP5pQ0XcQBzJsEpqcSbnuuB7iCkkmzdXWtaa6X4bQAfgxCxJ5vPPogqnZiKI2ZvttxDykeTWNi2/wABt+sGx2A2EeUk2866bRzELG0cZacpZB/xd6EJ9Tuk4SxO/wA2Ob6tJ9lBrwdjFo+Y9A3xbyQz2kGxFunFDOxCZgH+kx1yBeOZup07Lw08EygxFzhZ9LK7uMJ8j8QFPq0hv2zg/T6RpsCwRrgXAf2k+oVny6qxzG/Fv+GqWt3LXAa7tXB4PcbWC+y1ELe0Y5sv1Qy2/wDNk1fCbicEgfn/AMkG9RPjnncJ55D6lX0lPdJ6/amEn5iO9rh6EJnR7WUYsDOwHl2r+VkOo0q1sErOdtz8ZNVgbJaNTh+83dP/AMPNZPGd6EkPFsiQeBtyK1LdpoT8gmf/AIU1Q713LJbtBVSVMXw46OoIc9l3vbHGGtDgXbu+8HeIBGg1XjpQRGOQRtE+CRk2HIDTuWlmhMbL2F/5mVRvSNG6ykLByM0I890uJKDqKqpORZELc5XH2jShVWA3Xz29IOSo2gNVKXG5zJX17SbDiVTJBKT80Y7mvd6lwVwwyQ6zuaeBYyNtuuYJQ0Um1wo/P5RDtgEx/RRBrN05NAzP7rLVtQ0VHZu9pOQZ2vDLLzK7ZOyDs1BL3i5Ejt5++2+RAcSGO4ECyBxHaoOsGM00LtfIaeav6zU+fhEXYQFAQZJ3l/8AqOfJeLdc45Xe27WgANHZBz1Pirfwu4O1IxvTK/m4/RJJMUc/NxHhvD0BsuqfEomntQNkHV0jT5h1vRZ5QkzwsH3/AMjSeWMtP+pvHlv29G2Q2E4O5/aaA0fq/madYRieHucAYGxuPGTtNv8A5En1AWxZAwN3Q1gaeDQAO/JW9PZ5WRt+cPyBbvn9JlRhLWxk3uRxVlPDvgMOYHDT2TPHYGRwucL27ItrqQL+qlDQGO28PEZg+K3tCarhiwKW+Q+kr3VsjYXOIVTbPQWBMTT33PoSj46RjflY1vc0D2XcOitEa0QiJ7oAjlG0FmVELDdMDAu44LIiZHlkmSFiIAXwBdIMyyBifVFFFEmRRRRenp+Zat5jjMliWjU8lttkWfE3Hh12kA25dEKMLD4ZG27NrW55XXnNNjlTSF0EchYN4i41sdCDwyWDpUS7HV2OfmJRVOoYHM9u2i24ZTPbTUzRPWPsGRA9lhP5pSNBxtr3DNVYD/TgCX8XXPNTVuIdc/8A5xkaBjeIHDgOXFTYPZKnpYmTbu/PI0OdM/N3bFyATprrqVq/xedlushYZ7Qg4EAq4u0c1nMSorm4Wx/C31S/EsPAbcLldR4bambBLBdWGJiTTWKvhoXOPZH2HimIpAXXOQ9T3JpAzLIWA4LML4gpTmB0dH2mNdnnckdAbWWjipxbL1QcMYDhzz9kQJFb0mseg5GI80qRgyidzgbIepcbZlMJjvC1+48vuEBTUr3us4afzJdZpNbXqFwOfSZ9tLIfhAo8IEv5fGyLxmlEEMcp+aGVjm8zc7rmjvaXeS0tFQgBYnbzFPiSiJvywm7uryM/+Iy7yVU161pUSw37fONRegZhcn9Ro23Hwnkjm4AHrex9kFJ/UKQ/JHGB1L3e26s+ylBAOl9T9V0Y3MOYB8dfNc8b2IwDDNlh7xo/bee9y2IjkA8H/wBLsbSNk+Ybp6G4SsSc228Psh6oC1xkkE9exnutx3jOFri7snLpmE5gjfbNZGhxF0bw4G1uHA94XoOAYjHUtO7k5vzMOo6jmOqJEsBwp5hVlH55mTx2Pttv+m3qUlnpxu30tyW021od1sbwMrlp8RcezlkrC9uef8/nFT0ms4MC1faIiiRtjbNRrkydSk5bt+uSp/CDjqOA904ODKpQyhjStHsviksMjQd4xHslpzAvoW30sk8VIfynPkfurIXOvYu3f9uXgboWOeIaZQ5no+NvLqeQW/KdbcxkqsLikcyN8rz8oIY3stHK9vmPfl0WcqMZcYixziSbDeABvnfQJ1HXWaBcmwA05BKDkHM0QwYzS0VQHG3H3HNHtasOcSLCHA5g3/nRbSiqRJG140cAe7mPA3Hgum8P1hvXpbkfUQMDO0t3V9AXSi0pM+L6oovT0iiioqqsMbcn91BIAyZ6X3USOixQulu42ByA5ck8CXVatoysgGeZbMRtkiIHzAkkdDkPZeYbeYEIMRYy2Tw09/bI9rLebGCYShzB2NDfj3LP/wBYpt3EacnUMa4jl2tL8dFW0YBo3GCNvylOse3kT1ulw/si2lhYdLZK+GhsblEYN2omOHFo9kxEa1GbG0JKRgGAaKivADHE8Amb4kp2hYRTyW5e5AVXUtipiPQxnTjmYU193knicug5JtTVNws1LGQURS1ZauGZM7iElmDvNSyTMePsu9+6UwVouM+BRBqEqWQ0OdMjsCmBkLeYv5JCKm6YbOT/AP8AQ0dHexKu6ByuoQ/HH67QWIImorqj4UT3/oY53iBl6ryKokuSTmSSSeZOZK9axqHep5m84n/+SV4/Jc8Fr+LZ6lHaVrdp2yfJEfG3crAtPPh9kKyA8kVHTnIHMcVhNiCuZ9ERObSO6/1XErXbpuD4WPsrBQkGwNhwurRSPHIoMiHgxAQicFxMwVEcgNg1w3urCbOHXK6MqMOB6FLKqhLeo5qzXYCZXKMhzPZcVoGzROY7MOGo4cQ4e68sxCjfDIWP+Zp14EHRw6HJeg7H4n8ahjN+1GPhu72WA827pU2k2aFUy7bNlaOyTo4fod05Hh4laV1PnEFOcS44616hPOw/Q/z+fdW72d+Hdf8An7qh0Tmksdk5psQciCOCtY8OGnf+6yWXB3iAcz5JHfMe3BVuFsjmDz5opklxbz+y43b5G55ZcO9SpkESmMktyccvykjhyJR0db1dflf6AICSK3aHOxXLieB62+yZ0gwAxEOfVE8D3m/1XoGw0pdS58JHgf8AU/Ury0VLgeBtz/ZavYTHHtl+FulzHkX3c9w6b+Wg5/stDQHy7RnvtDSwdU9HUUUXSS1IoohMUrhFGXHhoOZ4BQSAMmeJxOcSxRsQzzJ0HErMVFe6Q3ce4cAgJqovJc43JU3lzOr1zXHpGy/v84A33h0Ei0dHiY3RvHNZWF6JbIg02sNHEPGYzjEVMxotmRkBqbewXl39ZaUTRsqQAHxkNIHFpPHxWrgrHTOL3a6AcABoAq8T2FgqnF0gfdzd3JxAFtDbRPfxJnt22UdvX5wUQY2lP9Of6hCSnZE4bz42doaGwyuOa9EpcUikALXtN+FxcdCOBX50Zhs2DV7PiXMRdZsnB7ePjbUL2imlbIwOZYtcN4Ecb5q1brXpIYe0p4/9/mMC+k1pCoq6YPY5vMIHA6l27uvzzO6enJNrLRqtXUV9Q4MEiefYhhOuSzdTAWHNeo4jRjVZLGcOBvkuS1FLadyp4kOgYZEy8dQQQUSzECNUFPEWlfAUBUGVuoiNBW30/wDib4BVfCkEjhvZEWGWo1SWhZfJPoIdECua2DLyI9N5qm46x4sWuAIIOh1yWPZhfaIsMk4h0sVdHGCeqffqbNTgPjaP6BFTcIF9OC6OG2I8UyqahkQLnndH85JFV7awNPZDpDblujzOfoq3lEyGKLzLpKEEm/JKpsVY07oBd1FgClOJ7RSTE/lZ+hv1Op9kE2W4sUQoxzKzXjPsxxNiV9Gkd+ftkh/j73LyQkdTwOvldXGa+oHuvdGIPXmanYKQMdM3es1wY+3C7SQfRw8k2x3aDcLQw3B+Yjos1suwmR9tNw3HeRZH1DLHNWP6llUBdiO8cuejEWPhNTI4kiwyDhr+/iq5MEkbmLPHTI+R+6NpbMc62V80Y2pSWcscmAEXEzriWnMOHQ9nyuo5wPEX6FaPf5rkyKMyej4xDFTSPIDGE3yucmm/UrT4Z/TknOol/wBkf1e4ew8UZs7RF8m+flb6lPKrGRHJuEZWzI4eC3NHTUtfm37ZO2YIrGd95XQ7KUsWbYWEj8z7vPm+9vBNWMAFgAByGQXMUwcLg3BXa3FCgezGgAcSKKKXRSZFlNtKv5Ix1cfYLUvfYLzrFqz4kr3dbDuGQWf4jb0Ukeu38xdh7SmN6uD0IxW71lyxkAwyN6Ia9BMciGvQExymc4bSbuXj5p9DHkEPSUyPgzAHLX7J1SZjQMCKdpNmY66B0UmV82utmwj5XDqsJsNjb6Oodh1YSC11oncCDpYn8p4eS9a3Vi/6hbINrYw6Ps1MQLo3jK9s9wnkfQq+OlB0Pwf39f5kH1E2FKz/AFGjlc38LfVNl5r/AEr20M7nU1T2KmIWs7IvsbHL9QyXpJK29FUa68H1gMcmcSsuFm8YpyO7mn81QAEqM3xXFurdCi1WhGqT0I4MUbekzz/E48yVRhOGSTybsYueJ0DRzceAWmqdkZHzbukeu/05d61WGYUynZuMFuZ4uPMlY+k8Mdj+LsB9fv1imGWmTiwn4Dtx2bufAjoi2NCa41Sbw3h8zfUcQk8b+Soa7Tf09uOx4+/hLFZ2hTVJZLKoz80FVVVtFSJ9IwnEMOK7p7WnMa+I4rp8MMwza14Ot2i/3Czzp97JMMMlsiLY5i1fJxAcV2PjIJhJa79JN2nx1HqsnKxzHFrhYjUL1uOBjx2h4jI+YQeJbBRTC4kc02yu0Ot4ixV3T022+7vFXUjlZ5e111ZEedvAWBWlqP6a1TM43RyD/LdPk4W9UqqNnaqMduCQAcWjft4tJR26eyv3hiVgrDtH2wzQTL/iz3KY4kxK9hInb8pIPyAE2Iz3tD11T7EAAqNgl6veuIPgkuuVe19lVLNmuDcmwBK8BmKziXPqUTheGyVDuzk3i/h3DmUxwXZMu7Uws3gzie/l3LXQwNYAGgADQBbWk8MLe3bx6fzPAFpRT07YY7DRo8+qzVRIXOLjqTdONpKzcY1v6j6DP7JIHXQeLW5YVDgff7fvHJiE0lY5mh8OCdUWLNfkcj6HuWba5fS9U9Nr7KNuR6QiMzZrNbWbRup90MALnc+QXeHY5u9l5y4Hl3oHbXCDM1sjBvFvAcQV0S6nz6Genn6j77StcSBtE7dsppAW9kX4i6BkQlLSPa65a4d7SjJmrntRba5HmExSbjMsiXTyq6ddTqnG9oTGVe0IWFENKBo1Y7jlzsNdB9U2gbui3rz6qKK/pDsWj5zPJYcuqDo4TK6wyaDm76DmVFE+pBfqQj8YzIY4ET7fbAfiGtqKS0VbBZ0b22b8Xdz+G88+ROmhyK+7E7fCsicyUfDq4ezNEeybtyLmtPC4zHAqKLo/dxiKMExLav4k3wYgXOvY20HitThNIWtF9VFEYuL7cRCIM5jQBcyMUUUgxpG0TYzWFjeyLlZZtYcyRa58lFFzvjLkuq9opNiTI+sFtUBUVORzUUWIBJZiYoGIPvmbprh9ZncG/uoomsBiKVjmaWgr+q0FNWAgKKKx4fayWjEuk5WWUlZvDIc8+Gq+/hnXuVFF05qW5FL+mYpGIlE9O/gFmMUqw15Ybbw1CiixvEdHXXX1rnOYTWGG4bsy2aPfLznwFsj3p/hmDxxgbrRvWsXHMm3VRRa2korWpWVRnA/aAFHMZBRRRXIyY7a+r/12t/S2/wDyP7ICKoXxRch4gc3tAU7mWumXElQviiz4zMpdNdabZqtDmlhObdO5fFFpeF2FdQAO+0Bj3jWppWlpuBovPalm65zeAJC+KLW8XH4an4xR5lMRsbLuodoooudkdpbEUS1yiiBo1Z//2Q==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1083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pido </a:t>
            </a:r>
            <a:r>
              <a:rPr lang="en-GB" altLang="en-US" sz="2800" dirty="0" err="1"/>
              <a:t>una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frisa</a:t>
            </a:r>
            <a:r>
              <a:rPr lang="en-GB" altLang="en-US" sz="2800" dirty="0"/>
              <a:t>,   </a:t>
            </a:r>
          </a:p>
        </p:txBody>
      </p:sp>
      <p:pic>
        <p:nvPicPr>
          <p:cNvPr id="3" name="translate_ttsFRISA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8977" y="3429000"/>
            <a:ext cx="609600" cy="609600"/>
          </a:xfrm>
          <a:prstGeom prst="rect">
            <a:avLst/>
          </a:prstGeom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I ask for a blanket,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/>
          </a:p>
        </p:txBody>
      </p:sp>
      <p:sp>
        <p:nvSpPr>
          <p:cNvPr id="17414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7415" name="AutoShape 2" descr="data:image/jpeg;base64,/9j/4AAQSkZJRgABAQAAAQABAAD/2wCEAAkGBhQSERUUExQVFRQUFBQVFhQVFBQWFRQXFBUVFBYUFRQXHCYeFxkjHBQUHy8gJCcpLCwsFR4xNTAqNSYrLCkBCQoKDgwOGg8PGiwkHyUvLCwtLy0sLCwtLCwsLCwsLCwsLCwpLCwsLCosLCwsLCwsLCwsLCwpLCwsLCwsLCwsLP/AABEIAKgBLAMBIgACEQEDEQH/xAAcAAACAwEBAQEAAAAAAAAAAAAEBQADBgIHAQj/xAA7EAABAwIDBQYEBQMFAQEBAAABAAIDBBEFITEGEkFRYSJxgZGhsRMywdEUQlLh8AdiciOCkqKy8TMk/8QAGgEAAgMBAQAAAAAAAAAAAAAAAgMBBAUGAP/EADERAAICAQMCAwYFBQEAAAAAAAECAAMRBCExEkEFE1EiMmFxofAjgZGx0RQVQsHh8f/aAAwDAQACEQMRAD8AxlZTlzCRwSRakWBI1BzCrxPZJ4g/ECwDiLM4uvxAXPVXqvst34mTWe0zVlYxt1GsRUEF1aZsQiZzDT3TSkpABmLoVlS1mWp5BXsc939o9VVsLH4CAZ8q6GMWPG/yjimcETyLNAjb6qmmDWHIePFFmq4qs7E7T2YHXxNhAcM33yJzJVT8RkkHzW6BVVDzLJfgEXFTI9lA6uYQgYBOpJVrIEb+DXTKV3BQbBPYnWFVLoZGvbfLUcHDiCvVMBqxK3InQOF9bH7aLzSCmK3uybd3cJ4xuHk66v8Ah2oPX5fae6e80rqcELPYhRbpPJaF0qEfT75XQ4guoPEUYXS3NrJy+ZkG7cXJ4DUDmup6plO3QF50b9TyCz01SXuu43JWN4j4kKB5dfvftH0UY3M37GggEaEX81y6NCYBVb8LRxZ2T4aensmBV2qwWIHHeWyIixah3wlQwqy01SxBGBBZUjNkiVmWZqqp93RBCYX1WiqMMc66SVGzztQgbSA+4spsWBlLqwg6ouhxNw1OQWZxWCeMiwJ7gi8IonkXlcdflH1P2WYW/o7faOBGqzWDAE1sOLh+hTSlnFtVmYbNyaLDovorC1x5XWpodcNWzKBgDEKxTSASczWF91GOSGmxi64rtogxaflmD568zTOeq2SJHR46Hi5R0NeCUJQiGLlaMw1WMQwlurI5EsiPDCXEKt9l9dIqDJdeAniRKHMzV7Giy4K6CKKAxPz1JWgRkFrbghwdbMW4HmCrpNpZZhvOuTYhrbWa0HXx+iz/AON3jxIGg4E9VewvfqTbkFzJoUe8InBA3nJZc5C54oiOnP5jYch90fR0gCurS21gM+aFrd8CRmKKsNZYMHa5qsTvPFFCmRkFFc2ARGwAbwswSjc6+aaMNwU+wfZOF9vizuZ/a2O//a+XktnT7DUTGh1i8EX3nOOflZFVpzqd1I/X+JBU84nltFTWTBsa281HS3LWRMy48fNWUez0OpaB0srDeE2tuGEEWjiZCmw57/laT3BOaTY+ci5aGj+4/QLb0kTGCzQle0GLmNuR6Jn9prQZdjtGdeBmKG7OBnzPF+gJTWgpQC0NDjY3voBdIqOue92ZW2w6Hsp2l0dC/iIIIsZz0zsRdEJiOKthG62xk9G9T16IjGcQ+DFcfM42b05nw+oWQLuPXM8TdV/E/ETT+FX73r6f9lpKxzL3SEkkm5OZJ4qprrnuUeDqvlOL3Oua5EnO5liNcFxH4UgJ+U5OHTn4LbA3WCig5rVbO1O9FunVhsP8TmPLMeC3fCNUcmg/Mf7/AJhlYwMd18+CFagsVqN1thqVv2WCtS57QOmDV+Itbk0bzvQLNtx5zd5oAeTc3OjTx70NimIkuMbMgMnkanmAfdCRizrdB9voubv8TvLZU4gFVMukkLyC43Pp4Dgvo7IJGqrYb2XTc3a5D1WWzsxyxyYQAHEvjCvhpA45qsImGrDQR+b8o9Ce4XHmtTwnVLp7iX4IP03i9RV1qMT7M1rMrZoCWmDjchXgkm58VwUWq8XvuJCHpX4c/mZ5NMi8jMqZSNGgV0JLcx6qHRdDRU01l68O36mMNKegh8GJkajyKKjrwdD4cUmDl8ikzFuFlp6bxW1WAs3H1i3pGPZjOsxjcGa7psXa4ZJRiYD22Q+HDdXSraHwyYKnvM1mZWwZqI6glFNcl9HUBHhwTDHocifmiCntlwGiYQssuomdEXGPBcpZZmCxzPkUZPBWfgir4x4ouKTmFVLkcTwEGp8K5+SdUVG0aDNV00ReQGgknQAXJ8FsMPwD4Ld5+ch4fp/dTTTZqW6Rx3MZsozOsJweNgD5czqGXyH+XPuV2JYuH9hvos9jNWQbXKX4fXbr8+K2adRTp3FKDHqYh2ZhHkQ3XXTynna5qSsseKtDORy429lr2alKULMdhE1qxOBGDsRsd0ef84LOYvUF77HQJkXXK4npQ4Egdr3/AHXLHxe2zKtwTt8vSaDaYY2ienkDDqtvgmJNcwWKwFRGb5XRWGTPYbZgFWNJ4h5fvD2YjpIbaPcZxD40pt8rRut68z4n2CGhhuF9p6a5um0FJZc9fc1rlzyZpokCbT5XV9NSEAXRMsdsuZ9+CJbGT0CSATHBYN8LJMMEduy2/UCPLMfzqhpG8l8DyzMajNO09nlWq/oYRG01Jcs5tHX7gJGoGXecguqfaHeydrz4JZjBLwQe/wAlva3WJZTlD3lfvM+xmQPEn/0rzq0+Crb8pHIeytOg6H9vqufJgASOdYHvy8VbTgKl5u/S4Hv/AD3RLBz8lEMS0JFhtSZat7vytYQByG8APqU0xGo3InEa2sO85JRstCbyP4GzR4Zn3CYvukwHOXVZoQc1zdS+ZXIdmlxssdqFN7TzVb5NT4KvevqDblz70QkEzp0l9NOfPuXW/ZVOf0VL5O7xRiATDYZLuaOZt5pqKABIsKfvTsHUnusCVq5QAus8Fz5LZ9f9CUrwGOYqfDbRGQEgKvdzRzY8ltysq7zxiLDri6+mge3hcJoyO5sOGf2RXxA0XP8AO5cAbDLIWJIqQnRp8k1w/CHOcA47oJF+duitimJ6BMqUoGcxioJqMOpIadtoh2uLjm4+P0Q2I1hGqWU9a4ZKTyF2quf3EqvSoxDZOoRTXjeJKXimTuanuqvwaoBydzFlN5xQUrnG1yGjMnomr3ACw0Gn79VVD2GADUm57tB9Vy6RRZYSAuY5FC7zrfzXQehXPNx4roG/ckw8w2OESZ2z49eqJdhlrEjj9FVhTd14cdNPBaWtiG74hbtDLdonH+S/t95ivLxYGiuCmyRIbkvsbbKy2axAs0IMRdzfPyH3VxcqgO2egHqf2XbjZQOJ6cvKqmf2T3Fd9f4EHXu7JPggzvPHYRLiDnQuDtWP9CmE1eHBjhxaL99yCuMTjD6ex4C4S3DSDHbim9XsESqdml9u0eRU3wGeluullyH6dDZVyHtgagdrxOn1PiliTL6Zlh7nnxKJYuI2jibImKIH5TfovQgIi2gkJIaOGdup0H85phh1L8NgZxAue85lDUkQkkLiNHE+WnkjnmwJRsf8YtRuWkMmqqfNun2HEnoqZZtGtzI8h1JV0bGjMm7uf0HIKMSc5n1kZ1cLnUDgOvUr6+U9PNcPlHC580LNN0HiiG8gnE7lnPMIZ7xxJPTRUSSHmPAI/AcDdUPu4n4TT2v7j+kfUq3RQ1rBV5iGeMNmaBznfEsQwX3f7iciR0Gea07mounpQAAAAALADQDkrhTLsdNSunToX7MDoJ3isMCJYzJGClCsEKsF5IqM8bhj3Qb6nM/ZUhrnOu7wHJa3HdnGwRF4cXG4Gdhr3LMGRcRdS9LdL8yCJYzlzR8MiX03PmmVNFvEAKs0YsY0kQOaJMXRdQw7oVjnZKoTLYXAgc0YsuII7r5Uz8ArqSM2VqjBO8Q/O0AqGEOP8yVRTGqiz70MYUpjuYXTBtztDx9kbTwX7gufg9odx+iLph5ICYarvLWR8eHBM24o14LDk4ZDkbaZoMZoONt3F3Mk+qs6a9qQwHDDBhOOI4Dl3v3CCfPbPgVW6tA7ikFsbRuYTDLcuPG9vID7ldF1u9K6XEQW5ZlxcfAk29LI6AcTqgyeJ4HMsKW4nPfsjhr38kRiVVuNy+Y6dOqUOOWaMCKsftLK15+ALdxS6iNh3FNqOnLojf5c0FTU4EhBPZOV/qmtUyAdQ53EUT1EETl9u1fIW3lXSXNzxdncqqtPa+GdQTc82jTzyRUbxbXySiMCezkwlreZREQBNibD18EH8TK49UoNe4OuTnfIce4BaOg06O3Xb7o+sTfcUHSvJmlcW3cW2yyAHDghTG54G7k3i7n/AIj6pXCC47zyOe7fX/K2vctNNL2A4EAW8LKjcepy3qcyxXuMekXABgsGn79boeaqI4eoVVZUlxydl3IFzSfzen7qVXPMWz+ktlq3Hl5/shnPd09fsjafA5X/ACseeu7ujzdZPML2Osd6c35RtOX+4jXuHmtKjRW2nZcD1PEQWibBMAfUm9yIwc3W1/tbfU+g9F6Hh+HtjaGNFmtFgP5qV1SwAAAAADIACwA6BHMYuk0+mTTrgc9zCRM7mfWMsu7KBdJ8sgTmyll0ookzyHZfbf8AFQRwTgvD2hgfcb+8Mh38OvehqjBZDKY4rSBubrHdcBwDmutYrJYfC1rS0G2dx0K9CpqdhDHyf6kpY3ekcSXXsNCNB3Ln9TYtiFiNxx8j2lL3m+Eqptn57ElgbYE9ojh0C0OH0AjiaSO24Au6E8B0XynoXvbZskjb8zvD/sCkG3O0ctA1jRKx8slw1m72ujrAjK9gs3+ntcbKd5cTpWP5pQ0XcQBzJsEpqcSbnuuB7iCkkmzdXWtaa6X4bQAfgxCxJ5vPPogqnZiKI2ZvttxDykeTWNi2/wABt+sGx2A2EeUk2866bRzELG0cZacpZB/xd6EJ9Tuk4SxO/wA2Ob6tJ9lBrwdjFo+Y9A3xbyQz2kGxFunFDOxCZgH+kx1yBeOZup07Lw08EygxFzhZ9LK7uMJ8j8QFPq0hv2zg/T6RpsCwRrgXAf2k+oVny6qxzG/Fv+GqWt3LXAa7tXB4PcbWC+y1ELe0Y5sv1Qy2/wDNk1fCbicEgfn/AMkG9RPjnncJ55D6lX0lPdJ6/amEn5iO9rh6EJnR7WUYsDOwHl2r+VkOo0q1sErOdtz8ZNVgbJaNTh+83dP/AMPNZPGd6EkPFsiQeBtyK1LdpoT8gmf/AIU1Q713LJbtBVSVMXw46OoIc9l3vbHGGtDgXbu+8HeIBGg1XjpQRGOQRtE+CRk2HIDTuWlmhMbL2F/5mVRvSNG6ykLByM0I890uJKDqKqpORZELc5XH2jShVWA3Xz29IOSo2gNVKXG5zJX17SbDiVTJBKT80Y7mvd6lwVwwyQ6zuaeBYyNtuuYJQ0Um1wo/P5RDtgEx/RRBrN05NAzP7rLVtQ0VHZu9pOQZ2vDLLzK7ZOyDs1BL3i5Ejt5++2+RAcSGO4ECyBxHaoOsGM00LtfIaeav6zU+fhEXYQFAQZJ3l/8AqOfJeLdc45Xe27WgANHZBz1Pirfwu4O1IxvTK/m4/RJJMUc/NxHhvD0BsuqfEomntQNkHV0jT5h1vRZ5QkzwsH3/AMjSeWMtP+pvHlv29G2Q2E4O5/aaA0fq/madYRieHucAYGxuPGTtNv8A5En1AWxZAwN3Q1gaeDQAO/JW9PZ5WRt+cPyBbvn9JlRhLWxk3uRxVlPDvgMOYHDT2TPHYGRwucL27ItrqQL+qlDQGO28PEZg+K3tCarhiwKW+Q+kr3VsjYXOIVTbPQWBMTT33PoSj46RjflY1vc0D2XcOitEa0QiJ7oAjlG0FmVELDdMDAu44LIiZHlkmSFiIAXwBdIMyyBifVFFFEmRRRRenp+Zat5jjMliWjU8lttkWfE3Hh12kA25dEKMLD4ZG27NrW55XXnNNjlTSF0EchYN4i41sdCDwyWDpUS7HV2OfmJRVOoYHM9u2i24ZTPbTUzRPWPsGRA9lhP5pSNBxtr3DNVYD/TgCX8XXPNTVuIdc/8A5xkaBjeIHDgOXFTYPZKnpYmTbu/PI0OdM/N3bFyATprrqVq/xedlushYZ7Qg4EAq4u0c1nMSorm4Wx/C31S/EsPAbcLldR4bambBLBdWGJiTTWKvhoXOPZH2HimIpAXXOQ9T3JpAzLIWA4LML4gpTmB0dH2mNdnnckdAbWWjipxbL1QcMYDhzz9kQJFb0mseg5GI80qRgyidzgbIepcbZlMJjvC1+48vuEBTUr3us4afzJdZpNbXqFwOfSZ9tLIfhAo8IEv5fGyLxmlEEMcp+aGVjm8zc7rmjvaXeS0tFQgBYnbzFPiSiJvywm7uryM/+Iy7yVU161pUSw37fONRegZhcn9Ro23Hwnkjm4AHrex9kFJ/UKQ/JHGB1L3e26s+ylBAOl9T9V0Y3MOYB8dfNc8b2IwDDNlh7xo/bee9y2IjkA8H/wBLsbSNk+Ybp6G4SsSc228Psh6oC1xkkE9exnutx3jOFri7snLpmE5gjfbNZGhxF0bw4G1uHA94XoOAYjHUtO7k5vzMOo6jmOqJEsBwp5hVlH55mTx2Pttv+m3qUlnpxu30tyW021od1sbwMrlp8RcezlkrC9uef8/nFT0ms4MC1faIiiRtjbNRrkydSk5bt+uSp/CDjqOA904ODKpQyhjStHsviksMjQd4xHslpzAvoW30sk8VIfynPkfurIXOvYu3f9uXgboWOeIaZQ5no+NvLqeQW/KdbcxkqsLikcyN8rz8oIY3stHK9vmPfl0WcqMZcYixziSbDeABvnfQJ1HXWaBcmwA05BKDkHM0QwYzS0VQHG3H3HNHtasOcSLCHA5g3/nRbSiqRJG140cAe7mPA3Hgum8P1hvXpbkfUQMDO0t3V9AXSi0pM+L6oovT0iiioqqsMbcn91BIAyZ6X3USOixQulu42ByA5ck8CXVatoysgGeZbMRtkiIHzAkkdDkPZeYbeYEIMRYy2Tw09/bI9rLebGCYShzB2NDfj3LP/wBYpt3EacnUMa4jl2tL8dFW0YBo3GCNvylOse3kT1ulw/si2lhYdLZK+GhsblEYN2omOHFo9kxEa1GbG0JKRgGAaKivADHE8Amb4kp2hYRTyW5e5AVXUtipiPQxnTjmYU193knicug5JtTVNws1LGQURS1ZauGZM7iElmDvNSyTMePsu9+6UwVouM+BRBqEqWQ0OdMjsCmBkLeYv5JCKm6YbOT/AP8AQ0dHexKu6ByuoQ/HH67QWIImorqj4UT3/oY53iBl6ryKokuSTmSSSeZOZK9axqHep5m84n/+SV4/Jc8Fr+LZ6lHaVrdp2yfJEfG3crAtPPh9kKyA8kVHTnIHMcVhNiCuZ9ERObSO6/1XErXbpuD4WPsrBQkGwNhwurRSPHIoMiHgxAQicFxMwVEcgNg1w3urCbOHXK6MqMOB6FLKqhLeo5qzXYCZXKMhzPZcVoGzROY7MOGo4cQ4e68sxCjfDIWP+Zp14EHRw6HJeg7H4n8ahjN+1GPhu72WA827pU2k2aFUy7bNlaOyTo4fod05Hh4laV1PnEFOcS44616hPOw/Q/z+fdW72d+Hdf8An7qh0Tmksdk5psQciCOCtY8OGnf+6yWXB3iAcz5JHfMe3BVuFsjmDz5opklxbz+y43b5G55ZcO9SpkESmMktyccvykjhyJR0db1dflf6AICSK3aHOxXLieB62+yZ0gwAxEOfVE8D3m/1XoGw0pdS58JHgf8AU/Ury0VLgeBtz/ZavYTHHtl+FulzHkX3c9w6b+Wg5/stDQHy7RnvtDSwdU9HUUUXSS1IoohMUrhFGXHhoOZ4BQSAMmeJxOcSxRsQzzJ0HErMVFe6Q3ce4cAgJqovJc43JU3lzOr1zXHpGy/v84A33h0Ei0dHiY3RvHNZWF6JbIg02sNHEPGYzjEVMxotmRkBqbewXl39ZaUTRsqQAHxkNIHFpPHxWrgrHTOL3a6AcABoAq8T2FgqnF0gfdzd3JxAFtDbRPfxJnt22UdvX5wUQY2lP9Of6hCSnZE4bz42doaGwyuOa9EpcUikALXtN+FxcdCOBX50Zhs2DV7PiXMRdZsnB7ePjbUL2imlbIwOZYtcN4Ecb5q1brXpIYe0p4/9/mMC+k1pCoq6YPY5vMIHA6l27uvzzO6enJNrLRqtXUV9Q4MEiefYhhOuSzdTAWHNeo4jRjVZLGcOBvkuS1FLadyp4kOgYZEy8dQQQUSzECNUFPEWlfAUBUGVuoiNBW30/wDib4BVfCkEjhvZEWGWo1SWhZfJPoIdECua2DLyI9N5qm46x4sWuAIIOh1yWPZhfaIsMk4h0sVdHGCeqffqbNTgPjaP6BFTcIF9OC6OG2I8UyqahkQLnndH85JFV7awNPZDpDblujzOfoq3lEyGKLzLpKEEm/JKpsVY07oBd1FgClOJ7RSTE/lZ+hv1Op9kE2W4sUQoxzKzXjPsxxNiV9Gkd+ftkh/j73LyQkdTwOvldXGa+oHuvdGIPXmanYKQMdM3es1wY+3C7SQfRw8k2x3aDcLQw3B+Yjos1suwmR9tNw3HeRZH1DLHNWP6llUBdiO8cuejEWPhNTI4kiwyDhr+/iq5MEkbmLPHTI+R+6NpbMc62V80Y2pSWcscmAEXEzriWnMOHQ9nyuo5wPEX6FaPf5rkyKMyej4xDFTSPIDGE3yucmm/UrT4Z/TknOol/wBkf1e4ew8UZs7RF8m+flb6lPKrGRHJuEZWzI4eC3NHTUtfm37ZO2YIrGd95XQ7KUsWbYWEj8z7vPm+9vBNWMAFgAByGQXMUwcLg3BXa3FCgezGgAcSKKKXRSZFlNtKv5Ix1cfYLUvfYLzrFqz4kr3dbDuGQWf4jb0Ukeu38xdh7SmN6uD0IxW71lyxkAwyN6Ia9BMciGvQExymc4bSbuXj5p9DHkEPSUyPgzAHLX7J1SZjQMCKdpNmY66B0UmV82utmwj5XDqsJsNjb6Oodh1YSC11oncCDpYn8p4eS9a3Vi/6hbINrYw6Ps1MQLo3jK9s9wnkfQq+OlB0Pwf39f5kH1E2FKz/AFGjlc38LfVNl5r/AEr20M7nU1T2KmIWs7IvsbHL9QyXpJK29FUa68H1gMcmcSsuFm8YpyO7mn81QAEqM3xXFurdCi1WhGqT0I4MUbekzz/E48yVRhOGSTybsYueJ0DRzceAWmqdkZHzbukeu/05d61WGYUynZuMFuZ4uPMlY+k8Mdj+LsB9fv1imGWmTiwn4Dtx2bufAjoi2NCa41Sbw3h8zfUcQk8b+Soa7Tf09uOx4+/hLFZ2hTVJZLKoz80FVVVtFSJ9IwnEMOK7p7WnMa+I4rp8MMwza14Ot2i/3Czzp97JMMMlsiLY5i1fJxAcV2PjIJhJa79JN2nx1HqsnKxzHFrhYjUL1uOBjx2h4jI+YQeJbBRTC4kc02yu0Ot4ixV3T022+7vFXUjlZ5e111ZEedvAWBWlqP6a1TM43RyD/LdPk4W9UqqNnaqMduCQAcWjft4tJR26eyv3hiVgrDtH2wzQTL/iz3KY4kxK9hInb8pIPyAE2Iz3tD11T7EAAqNgl6veuIPgkuuVe19lVLNmuDcmwBK8BmKziXPqUTheGyVDuzk3i/h3DmUxwXZMu7Uws3gzie/l3LXQwNYAGgADQBbWk8MLe3bx6fzPAFpRT07YY7DRo8+qzVRIXOLjqTdONpKzcY1v6j6DP7JIHXQeLW5YVDgff7fvHJiE0lY5mh8OCdUWLNfkcj6HuWba5fS9U9Nr7KNuR6QiMzZrNbWbRup90MALnc+QXeHY5u9l5y4Hl3oHbXCDM1sjBvFvAcQV0S6nz6Genn6j77StcSBtE7dsppAW9kX4i6BkQlLSPa65a4d7SjJmrntRba5HmExSbjMsiXTyq6ddTqnG9oTGVe0IWFENKBo1Y7jlzsNdB9U2gbui3rz6qKK/pDsWj5zPJYcuqDo4TK6wyaDm76DmVFE+pBfqQj8YzIY4ET7fbAfiGtqKS0VbBZ0b22b8Xdz+G88+ROmhyK+7E7fCsicyUfDq4ezNEeybtyLmtPC4zHAqKLo/dxiKMExLav4k3wYgXOvY20HitThNIWtF9VFEYuL7cRCIM5jQBcyMUUUgxpG0TYzWFjeyLlZZtYcyRa58lFFzvjLkuq9opNiTI+sFtUBUVORzUUWIBJZiYoGIPvmbprh9ZncG/uoomsBiKVjmaWgr+q0FNWAgKKKx4fayWjEuk5WWUlZvDIc8+Gq+/hnXuVFF05qW5FL+mYpGIlE9O/gFmMUqw15Ybbw1CiixvEdHXXX1rnOYTWGG4bsy2aPfLznwFsj3p/hmDxxgbrRvWsXHMm3VRRa2korWpWVRnA/aAFHMZBRRRXIyY7a+r/12t/S2/wDyP7ICKoXxRch4gc3tAU7mWumXElQviiz4zMpdNdabZqtDmlhObdO5fFFpeF2FdQAO+0Bj3jWppWlpuBovPalm65zeAJC+KLW8XH4an4xR5lMRsbLuodoooudkdpbEUS1yiiBo1Z//2Q==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89188"/>
            <a:ext cx="29241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chocolate </a:t>
            </a:r>
            <a:r>
              <a:rPr lang="en-GB" altLang="en-US" sz="2800" dirty="0" err="1"/>
              <a:t>caliente</a:t>
            </a:r>
            <a:r>
              <a:rPr lang="en-GB" altLang="en-US" sz="2800" dirty="0"/>
              <a:t>   </a:t>
            </a:r>
          </a:p>
        </p:txBody>
      </p:sp>
      <p:pic>
        <p:nvPicPr>
          <p:cNvPr id="2" name="translate_ttsCC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1700" y="3452782"/>
            <a:ext cx="609600" cy="60960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hot chocolate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/>
          </a:p>
        </p:txBody>
      </p:sp>
      <p:sp>
        <p:nvSpPr>
          <p:cNvPr id="18438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8439" name="AutoShape 2" descr="data:image/jpeg;base64,/9j/4AAQSkZJRgABAQAAAQABAAD/2wCEAAkGBhQSERUUExQVFRQUFBQVFhQVFBQWFRQXFBUVFBYUFRQXHCYeFxkjHBQUHy8gJCcpLCwsFR4xNTAqNSYrLCkBCQoKDgwOGg8PGiwkHyUvLCwtLy0sLCwtLCwsLCwsLCwsLCwpLCwsLCosLCwsLCwsLCwsLCwpLCwsLCwsLCwsLP/AABEIAKgBLAMBIgACEQEDEQH/xAAcAAACAwEBAQEAAAAAAAAAAAAEBQADBgIHAQj/xAA7EAABAwIDBQYEBQMFAQEBAAABAAIDBBEFITEGEkFRYSJxgZGhsRMywdEUQlLh8AdiciOCkqKy8TMk/8QAGgEAAgMBAQAAAAAAAAAAAAAAAgMBBAUGAP/EADERAAICAQMCAwYFBQEAAAAAAAECAAMRBCExEkEFE1EiMmFxofAjgZGx0RQVQsHh8f/aAAwDAQACEQMRAD8AxlZTlzCRwSRakWBI1BzCrxPZJ4g/ECwDiLM4uvxAXPVXqvst34mTWe0zVlYxt1GsRUEF1aZsQiZzDT3TSkpABmLoVlS1mWp5BXsc939o9VVsLH4CAZ8q6GMWPG/yjimcETyLNAjb6qmmDWHIePFFmq4qs7E7T2YHXxNhAcM33yJzJVT8RkkHzW6BVVDzLJfgEXFTI9lA6uYQgYBOpJVrIEb+DXTKV3BQbBPYnWFVLoZGvbfLUcHDiCvVMBqxK3InQOF9bH7aLzSCmK3uybd3cJ4xuHk66v8Ah2oPX5fae6e80rqcELPYhRbpPJaF0qEfT75XQ4guoPEUYXS3NrJy+ZkG7cXJ4DUDmup6plO3QF50b9TyCz01SXuu43JWN4j4kKB5dfvftH0UY3M37GggEaEX81y6NCYBVb8LRxZ2T4aensmBV2qwWIHHeWyIixah3wlQwqy01SxBGBBZUjNkiVmWZqqp93RBCYX1WiqMMc66SVGzztQgbSA+4spsWBlLqwg6ouhxNw1OQWZxWCeMiwJ7gi8IonkXlcdflH1P2WYW/o7faOBGqzWDAE1sOLh+hTSlnFtVmYbNyaLDovorC1x5XWpodcNWzKBgDEKxTSASczWF91GOSGmxi64rtogxaflmD568zTOeq2SJHR46Hi5R0NeCUJQiGLlaMw1WMQwlurI5EsiPDCXEKt9l9dIqDJdeAniRKHMzV7Giy4K6CKKAxPz1JWgRkFrbghwdbMW4HmCrpNpZZhvOuTYhrbWa0HXx+iz/AON3jxIGg4E9VewvfqTbkFzJoUe8InBA3nJZc5C54oiOnP5jYch90fR0gCurS21gM+aFrd8CRmKKsNZYMHa5qsTvPFFCmRkFFc2ARGwAbwswSjc6+aaMNwU+wfZOF9vizuZ/a2O//a+XktnT7DUTGh1i8EX3nOOflZFVpzqd1I/X+JBU84nltFTWTBsa281HS3LWRMy48fNWUez0OpaB0srDeE2tuGEEWjiZCmw57/laT3BOaTY+ci5aGj+4/QLb0kTGCzQle0GLmNuR6Jn9prQZdjtGdeBmKG7OBnzPF+gJTWgpQC0NDjY3voBdIqOue92ZW2w6Hsp2l0dC/iIIIsZz0zsRdEJiOKthG62xk9G9T16IjGcQ+DFcfM42b05nw+oWQLuPXM8TdV/E/ETT+FX73r6f9lpKxzL3SEkkm5OZJ4qprrnuUeDqvlOL3Oua5EnO5liNcFxH4UgJ+U5OHTn4LbA3WCig5rVbO1O9FunVhsP8TmPLMeC3fCNUcmg/Mf7/AJhlYwMd18+CFagsVqN1thqVv2WCtS57QOmDV+Itbk0bzvQLNtx5zd5oAeTc3OjTx70NimIkuMbMgMnkanmAfdCRizrdB9voubv8TvLZU4gFVMukkLyC43Pp4Dgvo7IJGqrYb2XTc3a5D1WWzsxyxyYQAHEvjCvhpA45qsImGrDQR+b8o9Ce4XHmtTwnVLp7iX4IP03i9RV1qMT7M1rMrZoCWmDjchXgkm58VwUWq8XvuJCHpX4c/mZ5NMi8jMqZSNGgV0JLcx6qHRdDRU01l68O36mMNKegh8GJkajyKKjrwdD4cUmDl8ikzFuFlp6bxW1WAs3H1i3pGPZjOsxjcGa7psXa4ZJRiYD22Q+HDdXSraHwyYKnvM1mZWwZqI6glFNcl9HUBHhwTDHocifmiCntlwGiYQssuomdEXGPBcpZZmCxzPkUZPBWfgir4x4ouKTmFVLkcTwEGp8K5+SdUVG0aDNV00ReQGgknQAXJ8FsMPwD4Ld5+ch4fp/dTTTZqW6Rx3MZsozOsJweNgD5czqGXyH+XPuV2JYuH9hvos9jNWQbXKX4fXbr8+K2adRTp3FKDHqYh2ZhHkQ3XXTynna5qSsseKtDORy429lr2alKULMdhE1qxOBGDsRsd0ef84LOYvUF77HQJkXXK4npQ4Egdr3/AHXLHxe2zKtwTt8vSaDaYY2ienkDDqtvgmJNcwWKwFRGb5XRWGTPYbZgFWNJ4h5fvD2YjpIbaPcZxD40pt8rRut68z4n2CGhhuF9p6a5um0FJZc9fc1rlzyZpokCbT5XV9NSEAXRMsdsuZ9+CJbGT0CSATHBYN8LJMMEduy2/UCPLMfzqhpG8l8DyzMajNO09nlWq/oYRG01Jcs5tHX7gJGoGXecguqfaHeydrz4JZjBLwQe/wAlva3WJZTlD3lfvM+xmQPEn/0rzq0+Crb8pHIeytOg6H9vqufJgASOdYHvy8VbTgKl5u/S4Hv/AD3RLBz8lEMS0JFhtSZat7vytYQByG8APqU0xGo3InEa2sO85JRstCbyP4GzR4Zn3CYvukwHOXVZoQc1zdS+ZXIdmlxssdqFN7TzVb5NT4KvevqDblz70QkEzp0l9NOfPuXW/ZVOf0VL5O7xRiATDYZLuaOZt5pqKABIsKfvTsHUnusCVq5QAus8Fz5LZ9f9CUrwGOYqfDbRGQEgKvdzRzY8ltysq7zxiLDri6+mge3hcJoyO5sOGf2RXxA0XP8AO5cAbDLIWJIqQnRp8k1w/CHOcA47oJF+duitimJ6BMqUoGcxioJqMOpIadtoh2uLjm4+P0Q2I1hGqWU9a4ZKTyF2quf3EqvSoxDZOoRTXjeJKXimTuanuqvwaoBydzFlN5xQUrnG1yGjMnomr3ACw0Gn79VVD2GADUm57tB9Vy6RRZYSAuY5FC7zrfzXQehXPNx4roG/ckw8w2OESZ2z49eqJdhlrEjj9FVhTd14cdNPBaWtiG74hbtDLdonH+S/t95ivLxYGiuCmyRIbkvsbbKy2axAs0IMRdzfPyH3VxcqgO2egHqf2XbjZQOJ6cvKqmf2T3Fd9f4EHXu7JPggzvPHYRLiDnQuDtWP9CmE1eHBjhxaL99yCuMTjD6ex4C4S3DSDHbim9XsESqdml9u0eRU3wGeluullyH6dDZVyHtgagdrxOn1PiliTL6Zlh7nnxKJYuI2jibImKIH5TfovQgIi2gkJIaOGdup0H85phh1L8NgZxAue85lDUkQkkLiNHE+WnkjnmwJRsf8YtRuWkMmqqfNun2HEnoqZZtGtzI8h1JV0bGjMm7uf0HIKMSc5n1kZ1cLnUDgOvUr6+U9PNcPlHC580LNN0HiiG8gnE7lnPMIZ7xxJPTRUSSHmPAI/AcDdUPu4n4TT2v7j+kfUq3RQ1rBV5iGeMNmaBznfEsQwX3f7iciR0Gea07mounpQAAAAALADQDkrhTLsdNSunToX7MDoJ3isMCJYzJGClCsEKsF5IqM8bhj3Qb6nM/ZUhrnOu7wHJa3HdnGwRF4cXG4Gdhr3LMGRcRdS9LdL8yCJYzlzR8MiX03PmmVNFvEAKs0YsY0kQOaJMXRdQw7oVjnZKoTLYXAgc0YsuII7r5Uz8ArqSM2VqjBO8Q/O0AqGEOP8yVRTGqiz70MYUpjuYXTBtztDx9kbTwX7gufg9odx+iLph5ICYarvLWR8eHBM24o14LDk4ZDkbaZoMZoONt3F3Mk+qs6a9qQwHDDBhOOI4Dl3v3CCfPbPgVW6tA7ikFsbRuYTDLcuPG9vID7ldF1u9K6XEQW5ZlxcfAk29LI6AcTqgyeJ4HMsKW4nPfsjhr38kRiVVuNy+Y6dOqUOOWaMCKsftLK15+ALdxS6iNh3FNqOnLojf5c0FTU4EhBPZOV/qmtUyAdQ53EUT1EETl9u1fIW3lXSXNzxdncqqtPa+GdQTc82jTzyRUbxbXySiMCezkwlreZREQBNibD18EH8TK49UoNe4OuTnfIce4BaOg06O3Xb7o+sTfcUHSvJmlcW3cW2yyAHDghTG54G7k3i7n/AIj6pXCC47zyOe7fX/K2vctNNL2A4EAW8LKjcepy3qcyxXuMekXABgsGn79boeaqI4eoVVZUlxydl3IFzSfzen7qVXPMWz+ktlq3Hl5/shnPd09fsjafA5X/ACseeu7ujzdZPML2Osd6c35RtOX+4jXuHmtKjRW2nZcD1PEQWibBMAfUm9yIwc3W1/tbfU+g9F6Hh+HtjaGNFmtFgP5qV1SwAAAAADIACwA6BHMYuk0+mTTrgc9zCRM7mfWMsu7KBdJ8sgTmyll0ookzyHZfbf8AFQRwTgvD2hgfcb+8Mh38OvehqjBZDKY4rSBubrHdcBwDmutYrJYfC1rS0G2dx0K9CpqdhDHyf6kpY3ekcSXXsNCNB3Ln9TYtiFiNxx8j2lL3m+Eqptn57ElgbYE9ojh0C0OH0AjiaSO24Au6E8B0XynoXvbZskjb8zvD/sCkG3O0ctA1jRKx8slw1m72ujrAjK9gs3+ntcbKd5cTpWP5pQ0XcQBzJsEpqcSbnuuB7iCkkmzdXWtaa6X4bQAfgxCxJ5vPPogqnZiKI2ZvttxDykeTWNi2/wABt+sGx2A2EeUk2866bRzELG0cZacpZB/xd6EJ9Tuk4SxO/wA2Ob6tJ9lBrwdjFo+Y9A3xbyQz2kGxFunFDOxCZgH+kx1yBeOZup07Lw08EygxFzhZ9LK7uMJ8j8QFPq0hv2zg/T6RpsCwRrgXAf2k+oVny6qxzG/Fv+GqWt3LXAa7tXB4PcbWC+y1ELe0Y5sv1Qy2/wDNk1fCbicEgfn/AMkG9RPjnncJ55D6lX0lPdJ6/amEn5iO9rh6EJnR7WUYsDOwHl2r+VkOo0q1sErOdtz8ZNVgbJaNTh+83dP/AMPNZPGd6EkPFsiQeBtyK1LdpoT8gmf/AIU1Q713LJbtBVSVMXw46OoIc9l3vbHGGtDgXbu+8HeIBGg1XjpQRGOQRtE+CRk2HIDTuWlmhMbL2F/5mVRvSNG6ykLByM0I890uJKDqKqpORZELc5XH2jShVWA3Xz29IOSo2gNVKXG5zJX17SbDiVTJBKT80Y7mvd6lwVwwyQ6zuaeBYyNtuuYJQ0Um1wo/P5RDtgEx/RRBrN05NAzP7rLVtQ0VHZu9pOQZ2vDLLzK7ZOyDs1BL3i5Ejt5++2+RAcSGO4ECyBxHaoOsGM00LtfIaeav6zU+fhEXYQFAQZJ3l/8AqOfJeLdc45Xe27WgANHZBz1Pirfwu4O1IxvTK/m4/RJJMUc/NxHhvD0BsuqfEomntQNkHV0jT5h1vRZ5QkzwsH3/AMjSeWMtP+pvHlv29G2Q2E4O5/aaA0fq/madYRieHucAYGxuPGTtNv8A5En1AWxZAwN3Q1gaeDQAO/JW9PZ5WRt+cPyBbvn9JlRhLWxk3uRxVlPDvgMOYHDT2TPHYGRwucL27ItrqQL+qlDQGO28PEZg+K3tCarhiwKW+Q+kr3VsjYXOIVTbPQWBMTT33PoSj46RjflY1vc0D2XcOitEa0QiJ7oAjlG0FmVELDdMDAu44LIiZHlkmSFiIAXwBdIMyyBifVFFFEmRRRRenp+Zat5jjMliWjU8lttkWfE3Hh12kA25dEKMLD4ZG27NrW55XXnNNjlTSF0EchYN4i41sdCDwyWDpUS7HV2OfmJRVOoYHM9u2i24ZTPbTUzRPWPsGRA9lhP5pSNBxtr3DNVYD/TgCX8XXPNTVuIdc/8A5xkaBjeIHDgOXFTYPZKnpYmTbu/PI0OdM/N3bFyATprrqVq/xedlushYZ7Qg4EAq4u0c1nMSorm4Wx/C31S/EsPAbcLldR4bambBLBdWGJiTTWKvhoXOPZH2HimIpAXXOQ9T3JpAzLIWA4LML4gpTmB0dH2mNdnnckdAbWWjipxbL1QcMYDhzz9kQJFb0mseg5GI80qRgyidzgbIepcbZlMJjvC1+48vuEBTUr3us4afzJdZpNbXqFwOfSZ9tLIfhAo8IEv5fGyLxmlEEMcp+aGVjm8zc7rmjvaXeS0tFQgBYnbzFPiSiJvywm7uryM/+Iy7yVU161pUSw37fONRegZhcn9Ro23Hwnkjm4AHrex9kFJ/UKQ/JHGB1L3e26s+ylBAOl9T9V0Y3MOYB8dfNc8b2IwDDNlh7xo/bee9y2IjkA8H/wBLsbSNk+Ybp6G4SsSc228Psh6oC1xkkE9exnutx3jOFri7snLpmE5gjfbNZGhxF0bw4G1uHA94XoOAYjHUtO7k5vzMOo6jmOqJEsBwp5hVlH55mTx2Pttv+m3qUlnpxu30tyW021od1sbwMrlp8RcezlkrC9uef8/nFT0ms4MC1faIiiRtjbNRrkydSk5bt+uSp/CDjqOA904ODKpQyhjStHsviksMjQd4xHslpzAvoW30sk8VIfynPkfurIXOvYu3f9uXgboWOeIaZQ5no+NvLqeQW/KdbcxkqsLikcyN8rz8oIY3stHK9vmPfl0WcqMZcYixziSbDeABvnfQJ1HXWaBcmwA05BKDkHM0QwYzS0VQHG3H3HNHtasOcSLCHA5g3/nRbSiqRJG140cAe7mPA3Hgum8P1hvXpbkfUQMDO0t3V9AXSi0pM+L6oovT0iiioqqsMbcn91BIAyZ6X3USOixQulu42ByA5ck8CXVatoysgGeZbMRtkiIHzAkkdDkPZeYbeYEIMRYy2Tw09/bI9rLebGCYShzB2NDfj3LP/wBYpt3EacnUMa4jl2tL8dFW0YBo3GCNvylOse3kT1ulw/si2lhYdLZK+GhsblEYN2omOHFo9kxEa1GbG0JKRgGAaKivADHE8Amb4kp2hYRTyW5e5AVXUtipiPQxnTjmYU193knicug5JtTVNws1LGQURS1ZauGZM7iElmDvNSyTMePsu9+6UwVouM+BRBqEqWQ0OdMjsCmBkLeYv5JCKm6YbOT/AP8AQ0dHexKu6ByuoQ/HH67QWIImorqj4UT3/oY53iBl6ryKokuSTmSSSeZOZK9axqHep5m84n/+SV4/Jc8Fr+LZ6lHaVrdp2yfJEfG3crAtPPh9kKyA8kVHTnIHMcVhNiCuZ9ERObSO6/1XErXbpuD4WPsrBQkGwNhwurRSPHIoMiHgxAQicFxMwVEcgNg1w3urCbOHXK6MqMOB6FLKqhLeo5qzXYCZXKMhzPZcVoGzROY7MOGo4cQ4e68sxCjfDIWP+Zp14EHRw6HJeg7H4n8ahjN+1GPhu72WA827pU2k2aFUy7bNlaOyTo4fod05Hh4laV1PnEFOcS44616hPOw/Q/z+fdW72d+Hdf8An7qh0Tmksdk5psQciCOCtY8OGnf+6yWXB3iAcz5JHfMe3BVuFsjmDz5opklxbz+y43b5G55ZcO9SpkESmMktyccvykjhyJR0db1dflf6AICSK3aHOxXLieB62+yZ0gwAxEOfVE8D3m/1XoGw0pdS58JHgf8AU/Ury0VLgeBtz/ZavYTHHtl+FulzHkX3c9w6b+Wg5/stDQHy7RnvtDSwdU9HUUUXSS1IoohMUrhFGXHhoOZ4BQSAMmeJxOcSxRsQzzJ0HErMVFe6Q3ce4cAgJqovJc43JU3lzOr1zXHpGy/v84A33h0Ei0dHiY3RvHNZWF6JbIg02sNHEPGYzjEVMxotmRkBqbewXl39ZaUTRsqQAHxkNIHFpPHxWrgrHTOL3a6AcABoAq8T2FgqnF0gfdzd3JxAFtDbRPfxJnt22UdvX5wUQY2lP9Of6hCSnZE4bz42doaGwyuOa9EpcUikALXtN+FxcdCOBX50Zhs2DV7PiXMRdZsnB7ePjbUL2imlbIwOZYtcN4Ecb5q1brXpIYe0p4/9/mMC+k1pCoq6YPY5vMIHA6l27uvzzO6enJNrLRqtXUV9Q4MEiefYhhOuSzdTAWHNeo4jRjVZLGcOBvkuS1FLadyp4kOgYZEy8dQQQUSzECNUFPEWlfAUBUGVuoiNBW30/wDib4BVfCkEjhvZEWGWo1SWhZfJPoIdECua2DLyI9N5qm46x4sWuAIIOh1yWPZhfaIsMk4h0sVdHGCeqffqbNTgPjaP6BFTcIF9OC6OG2I8UyqahkQLnndH85JFV7awNPZDpDblujzOfoq3lEyGKLzLpKEEm/JKpsVY07oBd1FgClOJ7RSTE/lZ+hv1Op9kE2W4sUQoxzKzXjPsxxNiV9Gkd+ftkh/j73LyQkdTwOvldXGa+oHuvdGIPXmanYKQMdM3es1wY+3C7SQfRw8k2x3aDcLQw3B+Yjos1suwmR9tNw3HeRZH1DLHNWP6llUBdiO8cuejEWPhNTI4kiwyDhr+/iq5MEkbmLPHTI+R+6NpbMc62V80Y2pSWcscmAEXEzriWnMOHQ9nyuo5wPEX6FaPf5rkyKMyej4xDFTSPIDGE3yucmm/UrT4Z/TknOol/wBkf1e4ew8UZs7RF8m+flb6lPKrGRHJuEZWzI4eC3NHTUtfm37ZO2YIrGd95XQ7KUsWbYWEj8z7vPm+9vBNWMAFgAByGQXMUwcLg3BXa3FCgezGgAcSKKKXRSZFlNtKv5Ix1cfYLUvfYLzrFqz4kr3dbDuGQWf4jb0Ukeu38xdh7SmN6uD0IxW71lyxkAwyN6Ia9BMciGvQExymc4bSbuXj5p9DHkEPSUyPgzAHLX7J1SZjQMCKdpNmY66B0UmV82utmwj5XDqsJsNjb6Oodh1YSC11oncCDpYn8p4eS9a3Vi/6hbINrYw6Ps1MQLo3jK9s9wnkfQq+OlB0Pwf39f5kH1E2FKz/AFGjlc38LfVNl5r/AEr20M7nU1T2KmIWs7IvsbHL9QyXpJK29FUa68H1gMcmcSsuFm8YpyO7mn81QAEqM3xXFurdCi1WhGqT0I4MUbekzz/E48yVRhOGSTybsYueJ0DRzceAWmqdkZHzbukeu/05d61WGYUynZuMFuZ4uPMlY+k8Mdj+LsB9fv1imGWmTiwn4Dtx2bufAjoi2NCa41Sbw3h8zfUcQk8b+Soa7Tf09uOx4+/hLFZ2hTVJZLKoz80FVVVtFSJ9IwnEMOK7p7WnMa+I4rp8MMwza14Ot2i/3Czzp97JMMMlsiLY5i1fJxAcV2PjIJhJa79JN2nx1HqsnKxzHFrhYjUL1uOBjx2h4jI+YQeJbBRTC4kc02yu0Ot4ixV3T022+7vFXUjlZ5e111ZEedvAWBWlqP6a1TM43RyD/LdPk4W9UqqNnaqMduCQAcWjft4tJR26eyv3hiVgrDtH2wzQTL/iz3KY4kxK9hInb8pIPyAE2Iz3tD11T7EAAqNgl6veuIPgkuuVe19lVLNmuDcmwBK8BmKziXPqUTheGyVDuzk3i/h3DmUxwXZMu7Uws3gzie/l3LXQwNYAGgADQBbWk8MLe3bx6fzPAFpRT07YY7DRo8+qzVRIXOLjqTdONpKzcY1v6j6DP7JIHXQeLW5YVDgff7fvHJiE0lY5mh8OCdUWLNfkcj6HuWba5fS9U9Nr7KNuR6QiMzZrNbWbRup90MALnc+QXeHY5u9l5y4Hl3oHbXCDM1sjBvFvAcQV0S6nz6Genn6j77StcSBtE7dsppAW9kX4i6BkQlLSPa65a4d7SjJmrntRba5HmExSbjMsiXTyq6ddTqnG9oTGVe0IWFENKBo1Y7jlzsNdB9U2gbui3rz6qKK/pDsWj5zPJYcuqDo4TK6wyaDm76DmVFE+pBfqQj8YzIY4ET7fbAfiGtqKS0VbBZ0b22b8Xdz+G88+ROmhyK+7E7fCsicyUfDq4ezNEeybtyLmtPC4zHAqKLo/dxiKMExLav4k3wYgXOvY20HitThNIWtF9VFEYuL7cRCIM5jQBcyMUUUgxpG0TYzWFjeyLlZZtYcyRa58lFFzvjLkuq9opNiTI+sFtUBUVORzUUWIBJZiYoGIPvmbprh9ZncG/uoomsBiKVjmaWgr+q0FNWAgKKKx4fayWjEuk5WWUlZvDIc8+Gq+/hnXuVFF05qW5FL+mYpGIlE9O/gFmMUqw15Ybbw1CiixvEdHXXX1rnOYTWGG4bsy2aPfLznwFsj3p/hmDxxgbrRvWsXHMm3VRRa2korWpWVRnA/aAFHMZBRRRXIyY7a+r/12t/S2/wDyP7ICKoXxRch4gc3tAU7mWumXElQviiz4zMpdNdabZqtDmlhObdO5fFFpeF2FdQAO+0Bj3jWppWlpuBovPalm65zeAJC+KLW8XH4an4xR5lMRsbLuodoooudkdpbEUS1yiiBo1Z//2Q==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05038"/>
            <a:ext cx="21431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y </a:t>
            </a:r>
            <a:r>
              <a:rPr lang="en-GB" altLang="en-US" sz="2800" dirty="0" err="1"/>
              <a:t>una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sonrisa</a:t>
            </a:r>
            <a:r>
              <a:rPr lang="en-GB" altLang="en-US" sz="2800" dirty="0"/>
              <a:t>.   </a:t>
            </a:r>
          </a:p>
        </p:txBody>
      </p:sp>
      <p:pic>
        <p:nvPicPr>
          <p:cNvPr id="2" name="translate_ttsSONRISA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1106" y="3573016"/>
            <a:ext cx="609600" cy="60960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and a smile.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0486" name="AutoShape 6">
            <a:hlinkClick r:id="" action="ppaction://hlinkshowjump?jump=nextslide" highlightClick="1">
              <a:snd r:embed="rId10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487" name="Text Box 18"/>
          <p:cNvSpPr txBox="1">
            <a:spLocks noChangeArrowheads="1"/>
          </p:cNvSpPr>
          <p:nvPr/>
        </p:nvSpPr>
        <p:spPr bwMode="auto">
          <a:xfrm>
            <a:off x="666750" y="2014538"/>
            <a:ext cx="3671888" cy="2676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La primavera </a:t>
            </a:r>
            <a:r>
              <a:rPr lang="en-GB" altLang="en-US" sz="2800" dirty="0" err="1"/>
              <a:t>es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bella</a:t>
            </a:r>
            <a:r>
              <a:rPr lang="en-GB" altLang="en-US" sz="2800" dirty="0"/>
              <a:t> </a:t>
            </a:r>
            <a:br>
              <a:rPr lang="en-GB" altLang="en-US" sz="2800" dirty="0"/>
            </a:br>
            <a:r>
              <a:rPr lang="en-GB" altLang="en-US" sz="2800" dirty="0"/>
              <a:t>y </a:t>
            </a:r>
            <a:r>
              <a:rPr lang="en-GB" altLang="en-US" sz="2800" dirty="0" err="1"/>
              <a:t>llena</a:t>
            </a:r>
            <a:r>
              <a:rPr lang="en-GB" altLang="en-US" sz="2800" dirty="0"/>
              <a:t> de </a:t>
            </a:r>
            <a:r>
              <a:rPr lang="en-GB" altLang="en-US" sz="2800" dirty="0" err="1"/>
              <a:t>flores</a:t>
            </a:r>
            <a:r>
              <a:rPr lang="en-GB" altLang="en-US" sz="2800" dirty="0"/>
              <a:t> </a:t>
            </a:r>
            <a:br>
              <a:rPr lang="en-GB" altLang="en-US" sz="2800" dirty="0"/>
            </a:br>
            <a:r>
              <a:rPr lang="en-GB" altLang="en-US" sz="2800" dirty="0"/>
              <a:t>con cantos de </a:t>
            </a:r>
            <a:r>
              <a:rPr lang="en-GB" altLang="en-US" sz="2800" dirty="0" err="1"/>
              <a:t>calandria</a:t>
            </a:r>
            <a:br>
              <a:rPr lang="en-GB" altLang="en-US" sz="2800" dirty="0"/>
            </a:br>
            <a:r>
              <a:rPr lang="en-GB" altLang="en-US" sz="2800" dirty="0"/>
              <a:t>y de </a:t>
            </a:r>
            <a:r>
              <a:rPr lang="en-GB" altLang="en-US" sz="2800" dirty="0" err="1"/>
              <a:t>ruiseñores</a:t>
            </a:r>
            <a:r>
              <a:rPr lang="en-GB" altLang="en-US" sz="2800" dirty="0"/>
              <a:t>. </a:t>
            </a:r>
          </a:p>
        </p:txBody>
      </p:sp>
      <p:pic>
        <p:nvPicPr>
          <p:cNvPr id="20488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628775"/>
            <a:ext cx="30813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580063" y="836613"/>
            <a:ext cx="0" cy="647700"/>
          </a:xfrm>
          <a:prstGeom prst="straightConnector1">
            <a:avLst/>
          </a:prstGeom>
          <a:ln w="603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ranslate_ttsFLORE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77256" y="2942047"/>
            <a:ext cx="463900" cy="463900"/>
          </a:xfrm>
          <a:prstGeom prst="rect">
            <a:avLst/>
          </a:prstGeom>
        </p:spPr>
      </p:pic>
      <p:pic>
        <p:nvPicPr>
          <p:cNvPr id="12" name="translate_ttsCANTOS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347864" y="3789040"/>
            <a:ext cx="451665" cy="451665"/>
          </a:xfrm>
          <a:prstGeom prst="rect">
            <a:avLst/>
          </a:prstGeom>
        </p:spPr>
      </p:pic>
      <p:pic>
        <p:nvPicPr>
          <p:cNvPr id="13" name="translate_ttsRUIS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68176" y="4209004"/>
            <a:ext cx="482059" cy="482059"/>
          </a:xfrm>
          <a:prstGeom prst="rect">
            <a:avLst/>
          </a:prstGeom>
        </p:spPr>
      </p:pic>
      <p:pic>
        <p:nvPicPr>
          <p:cNvPr id="14" name="translate_ttsBELLA (1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21593" y="2466006"/>
            <a:ext cx="476041" cy="47604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1510" name="AutoShape 6">
            <a:hlinkClick r:id="" action="ppaction://hlinkshowjump?jump=nextslide" highlightClick="1">
              <a:snd r:embed="rId10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1" name="Text Box 18"/>
          <p:cNvSpPr txBox="1">
            <a:spLocks noChangeArrowheads="1"/>
          </p:cNvSpPr>
          <p:nvPr/>
        </p:nvSpPr>
        <p:spPr bwMode="auto">
          <a:xfrm>
            <a:off x="690563" y="2232025"/>
            <a:ext cx="3671887" cy="2678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br>
              <a:rPr lang="en-GB" altLang="en-US" sz="2800" dirty="0"/>
            </a:br>
            <a:r>
              <a:rPr lang="en-GB" altLang="en-US" sz="2800" dirty="0"/>
              <a:t>El </a:t>
            </a:r>
            <a:r>
              <a:rPr lang="en-GB" altLang="en-US" sz="2800" dirty="0" err="1"/>
              <a:t>verano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caliente</a:t>
            </a:r>
            <a:br>
              <a:rPr lang="en-GB" altLang="en-US" sz="2800" dirty="0"/>
            </a:br>
            <a:r>
              <a:rPr lang="en-GB" altLang="en-US" sz="2800" dirty="0"/>
              <a:t>invita a la playa,</a:t>
            </a:r>
            <a:br>
              <a:rPr lang="en-GB" altLang="en-US" sz="2800" dirty="0"/>
            </a:br>
            <a:r>
              <a:rPr lang="en-GB" altLang="en-US" sz="2800" dirty="0"/>
              <a:t>tiempo </a:t>
            </a:r>
            <a:r>
              <a:rPr lang="en-GB" altLang="en-US" sz="2800" dirty="0" err="1"/>
              <a:t>es</a:t>
            </a:r>
            <a:r>
              <a:rPr lang="en-GB" altLang="en-US" sz="2800" dirty="0"/>
              <a:t> de vacaciones. </a:t>
            </a:r>
            <a:br>
              <a:rPr lang="en-GB" altLang="en-US" sz="2800" dirty="0"/>
            </a:br>
            <a:r>
              <a:rPr lang="en-GB" altLang="en-US" sz="2800" dirty="0"/>
              <a:t>¡Que no se </a:t>
            </a:r>
            <a:r>
              <a:rPr lang="en-GB" altLang="en-US" sz="2800" dirty="0" err="1"/>
              <a:t>vaya</a:t>
            </a:r>
            <a:r>
              <a:rPr lang="en-GB" altLang="en-US" sz="2800" dirty="0"/>
              <a:t>!</a:t>
            </a:r>
          </a:p>
        </p:txBody>
      </p:sp>
      <p:pic>
        <p:nvPicPr>
          <p:cNvPr id="2151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628775"/>
            <a:ext cx="30813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6300788" y="908050"/>
            <a:ext cx="0" cy="649288"/>
          </a:xfrm>
          <a:prstGeom prst="straightConnector1">
            <a:avLst/>
          </a:prstGeom>
          <a:ln w="603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ranslate_ttsVERANO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78349" y="2780928"/>
            <a:ext cx="393576" cy="393576"/>
          </a:xfrm>
          <a:prstGeom prst="rect">
            <a:avLst/>
          </a:prstGeom>
        </p:spPr>
      </p:pic>
      <p:pic>
        <p:nvPicPr>
          <p:cNvPr id="12" name="translate_ttsPLAYA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96878" y="3208114"/>
            <a:ext cx="441772" cy="441772"/>
          </a:xfrm>
          <a:prstGeom prst="rect">
            <a:avLst/>
          </a:prstGeom>
        </p:spPr>
      </p:pic>
      <p:pic>
        <p:nvPicPr>
          <p:cNvPr id="13" name="translate_ttsVACC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66329" y="3658089"/>
            <a:ext cx="422114" cy="422114"/>
          </a:xfrm>
          <a:prstGeom prst="rect">
            <a:avLst/>
          </a:prstGeom>
        </p:spPr>
      </p:pic>
      <p:pic>
        <p:nvPicPr>
          <p:cNvPr id="14" name="translate_ttsQUE (1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37843" y="4411221"/>
            <a:ext cx="447626" cy="44762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078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95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La primavera </a:t>
            </a:r>
            <a:r>
              <a:rPr lang="en-GB" altLang="en-US" sz="2800" dirty="0" err="1"/>
              <a:t>es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bella</a:t>
            </a:r>
            <a:r>
              <a:rPr lang="en-GB" altLang="en-US" sz="2800" dirty="0"/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628775"/>
            <a:ext cx="37576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slate_ttsBELLA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1700" y="3989925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Spring is beautiful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/>
          </a:p>
        </p:txBody>
      </p:sp>
      <p:sp>
        <p:nvSpPr>
          <p:cNvPr id="22534" name="AutoShape 6">
            <a:hlinkClick r:id="" action="ppaction://hlinkshowjump?jump=nextslide" highlightClick="1">
              <a:snd r:embed="rId10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2535" name="Text Box 18"/>
          <p:cNvSpPr txBox="1">
            <a:spLocks noChangeArrowheads="1"/>
          </p:cNvSpPr>
          <p:nvPr/>
        </p:nvSpPr>
        <p:spPr bwMode="auto">
          <a:xfrm>
            <a:off x="639763" y="2420938"/>
            <a:ext cx="3671887" cy="267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El </a:t>
            </a:r>
            <a:r>
              <a:rPr lang="en-GB" altLang="en-US" sz="2800" dirty="0" err="1"/>
              <a:t>otoño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despinta</a:t>
            </a:r>
            <a:br>
              <a:rPr lang="en-GB" altLang="en-US" sz="2800" dirty="0"/>
            </a:br>
            <a:r>
              <a:rPr lang="en-GB" altLang="en-US" sz="2800" dirty="0"/>
              <a:t>las </a:t>
            </a:r>
            <a:r>
              <a:rPr lang="en-GB" altLang="en-US" sz="2800" dirty="0" err="1"/>
              <a:t>verdes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hojas</a:t>
            </a:r>
            <a:r>
              <a:rPr lang="en-GB" altLang="en-US" sz="2800" dirty="0"/>
              <a:t>, </a:t>
            </a:r>
            <a:br>
              <a:rPr lang="en-GB" altLang="en-US" sz="2800" dirty="0"/>
            </a:br>
            <a:r>
              <a:rPr lang="en-GB" altLang="en-US" sz="2800" dirty="0"/>
              <a:t>y con un </a:t>
            </a:r>
            <a:r>
              <a:rPr lang="en-GB" altLang="en-US" sz="2800" dirty="0" err="1"/>
              <a:t>cobre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rojizo</a:t>
            </a:r>
            <a:r>
              <a:rPr lang="en-GB" altLang="en-US" sz="2800" dirty="0"/>
              <a:t> </a:t>
            </a:r>
            <a:br>
              <a:rPr lang="en-GB" altLang="en-US" sz="2800" dirty="0"/>
            </a:br>
            <a:r>
              <a:rPr lang="en-GB" altLang="en-US" sz="2800" dirty="0"/>
              <a:t>adorna sus </a:t>
            </a:r>
            <a:r>
              <a:rPr lang="en-GB" altLang="en-US" sz="2800" dirty="0" err="1"/>
              <a:t>obras</a:t>
            </a:r>
            <a:r>
              <a:rPr lang="en-GB" altLang="en-US" sz="2800" dirty="0"/>
              <a:t>. </a:t>
            </a:r>
            <a:br>
              <a:rPr lang="en-GB" altLang="en-US" sz="2800" dirty="0"/>
            </a:br>
            <a:r>
              <a:rPr lang="en-GB" altLang="en-US" sz="2800" dirty="0"/>
              <a:t> </a:t>
            </a:r>
          </a:p>
        </p:txBody>
      </p:sp>
      <p:pic>
        <p:nvPicPr>
          <p:cNvPr id="22536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628775"/>
            <a:ext cx="30813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7019925" y="908050"/>
            <a:ext cx="0" cy="649288"/>
          </a:xfrm>
          <a:prstGeom prst="straightConnector1">
            <a:avLst/>
          </a:prstGeom>
          <a:ln w="603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ranslate_ttsDISPIN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06020" y="2561713"/>
            <a:ext cx="361974" cy="361974"/>
          </a:xfrm>
          <a:prstGeom prst="rect">
            <a:avLst/>
          </a:prstGeom>
        </p:spPr>
      </p:pic>
      <p:pic>
        <p:nvPicPr>
          <p:cNvPr id="12" name="translate_ttsHOJAS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94335" y="2944936"/>
            <a:ext cx="369764" cy="369764"/>
          </a:xfrm>
          <a:prstGeom prst="rect">
            <a:avLst/>
          </a:prstGeom>
        </p:spPr>
      </p:pic>
      <p:pic>
        <p:nvPicPr>
          <p:cNvPr id="13" name="translate_ttsCOBRE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78560" y="3363187"/>
            <a:ext cx="380281" cy="380281"/>
          </a:xfrm>
          <a:prstGeom prst="rect">
            <a:avLst/>
          </a:prstGeom>
        </p:spPr>
      </p:pic>
      <p:pic>
        <p:nvPicPr>
          <p:cNvPr id="14" name="translate_ttsOBRAS (1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11625" y="4220066"/>
            <a:ext cx="359159" cy="35915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/>
          </a:p>
        </p:txBody>
      </p:sp>
      <p:sp>
        <p:nvSpPr>
          <p:cNvPr id="23558" name="AutoShape 6">
            <a:hlinkClick r:id="" action="ppaction://hlinkshowjump?jump=nextslide" highlightClick="1">
              <a:snd r:embed="rId10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3559" name="AutoShape 2" descr="data:image/jpeg;base64,/9j/4AAQSkZJRgABAQAAAQABAAD/2wCEAAkGBhQSERUUExQVFRQUFBQVFhQVFBQWFRQXFBUVFBYUFRQXHCYeFxkjHBQUHy8gJCcpLCwsFR4xNTAqNSYrLCkBCQoKDgwOGg8PGiwkHyUvLCwtLy0sLCwtLCwsLCwsLCwsLCwpLCwsLCosLCwsLCwsLCwsLCwpLCwsLCwsLCwsLP/AABEIAKgBLAMBIgACEQEDEQH/xAAcAAACAwEBAQEAAAAAAAAAAAAEBQADBgIHAQj/xAA7EAABAwIDBQYEBQMFAQEBAAABAAIDBBEFITEGEkFRYSJxgZGhsRMywdEUQlLh8AdiciOCkqKy8TMk/8QAGgEAAgMBAQAAAAAAAAAAAAAAAgMBBAUGAP/EADERAAICAQMCAwYFBQEAAAAAAAECAAMRBCExEkEFE1EiMmFxofAjgZGx0RQVQsHh8f/aAAwDAQACEQMRAD8AxlZTlzCRwSRakWBI1BzCrxPZJ4g/ECwDiLM4uvxAXPVXqvst34mTWe0zVlYxt1GsRUEF1aZsQiZzDT3TSkpABmLoVlS1mWp5BXsc939o9VVsLH4CAZ8q6GMWPG/yjimcETyLNAjb6qmmDWHIePFFmq4qs7E7T2YHXxNhAcM33yJzJVT8RkkHzW6BVVDzLJfgEXFTI9lA6uYQgYBOpJVrIEb+DXTKV3BQbBPYnWFVLoZGvbfLUcHDiCvVMBqxK3InQOF9bH7aLzSCmK3uybd3cJ4xuHk66v8Ah2oPX5fae6e80rqcELPYhRbpPJaF0qEfT75XQ4guoPEUYXS3NrJy+ZkG7cXJ4DUDmup6plO3QF50b9TyCz01SXuu43JWN4j4kKB5dfvftH0UY3M37GggEaEX81y6NCYBVb8LRxZ2T4aensmBV2qwWIHHeWyIixah3wlQwqy01SxBGBBZUjNkiVmWZqqp93RBCYX1WiqMMc66SVGzztQgbSA+4spsWBlLqwg6ouhxNw1OQWZxWCeMiwJ7gi8IonkXlcdflH1P2WYW/o7faOBGqzWDAE1sOLh+hTSlnFtVmYbNyaLDovorC1x5XWpodcNWzKBgDEKxTSASczWF91GOSGmxi64rtogxaflmD568zTOeq2SJHR46Hi5R0NeCUJQiGLlaMw1WMQwlurI5EsiPDCXEKt9l9dIqDJdeAniRKHMzV7Giy4K6CKKAxPz1JWgRkFrbghwdbMW4HmCrpNpZZhvOuTYhrbWa0HXx+iz/AON3jxIGg4E9VewvfqTbkFzJoUe8InBA3nJZc5C54oiOnP5jYch90fR0gCurS21gM+aFrd8CRmKKsNZYMHa5qsTvPFFCmRkFFc2ARGwAbwswSjc6+aaMNwU+wfZOF9vizuZ/a2O//a+XktnT7DUTGh1i8EX3nOOflZFVpzqd1I/X+JBU84nltFTWTBsa281HS3LWRMy48fNWUez0OpaB0srDeE2tuGEEWjiZCmw57/laT3BOaTY+ci5aGj+4/QLb0kTGCzQle0GLmNuR6Jn9prQZdjtGdeBmKG7OBnzPF+gJTWgpQC0NDjY3voBdIqOue92ZW2w6Hsp2l0dC/iIIIsZz0zsRdEJiOKthG62xk9G9T16IjGcQ+DFcfM42b05nw+oWQLuPXM8TdV/E/ETT+FX73r6f9lpKxzL3SEkkm5OZJ4qprrnuUeDqvlOL3Oua5EnO5liNcFxH4UgJ+U5OHTn4LbA3WCig5rVbO1O9FunVhsP8TmPLMeC3fCNUcmg/Mf7/AJhlYwMd18+CFagsVqN1thqVv2WCtS57QOmDV+Itbk0bzvQLNtx5zd5oAeTc3OjTx70NimIkuMbMgMnkanmAfdCRizrdB9voubv8TvLZU4gFVMukkLyC43Pp4Dgvo7IJGqrYb2XTc3a5D1WWzsxyxyYQAHEvjCvhpA45qsImGrDQR+b8o9Ce4XHmtTwnVLp7iX4IP03i9RV1qMT7M1rMrZoCWmDjchXgkm58VwUWq8XvuJCHpX4c/mZ5NMi8jMqZSNGgV0JLcx6qHRdDRU01l68O36mMNKegh8GJkajyKKjrwdD4cUmDl8ikzFuFlp6bxW1WAs3H1i3pGPZjOsxjcGa7psXa4ZJRiYD22Q+HDdXSraHwyYKnvM1mZWwZqI6glFNcl9HUBHhwTDHocifmiCntlwGiYQssuomdEXGPBcpZZmCxzPkUZPBWfgir4x4ouKTmFVLkcTwEGp8K5+SdUVG0aDNV00ReQGgknQAXJ8FsMPwD4Ld5+ch4fp/dTTTZqW6Rx3MZsozOsJweNgD5czqGXyH+XPuV2JYuH9hvos9jNWQbXKX4fXbr8+K2adRTp3FKDHqYh2ZhHkQ3XXTynna5qSsseKtDORy429lr2alKULMdhE1qxOBGDsRsd0ef84LOYvUF77HQJkXXK4npQ4Egdr3/AHXLHxe2zKtwTt8vSaDaYY2ienkDDqtvgmJNcwWKwFRGb5XRWGTPYbZgFWNJ4h5fvD2YjpIbaPcZxD40pt8rRut68z4n2CGhhuF9p6a5um0FJZc9fc1rlzyZpokCbT5XV9NSEAXRMsdsuZ9+CJbGT0CSATHBYN8LJMMEduy2/UCPLMfzqhpG8l8DyzMajNO09nlWq/oYRG01Jcs5tHX7gJGoGXecguqfaHeydrz4JZjBLwQe/wAlva3WJZTlD3lfvM+xmQPEn/0rzq0+Crb8pHIeytOg6H9vqufJgASOdYHvy8VbTgKl5u/S4Hv/AD3RLBz8lEMS0JFhtSZat7vytYQByG8APqU0xGo3InEa2sO85JRstCbyP4GzR4Zn3CYvukwHOXVZoQc1zdS+ZXIdmlxssdqFN7TzVb5NT4KvevqDblz70QkEzp0l9NOfPuXW/ZVOf0VL5O7xRiATDYZLuaOZt5pqKABIsKfvTsHUnusCVq5QAus8Fz5LZ9f9CUrwGOYqfDbRGQEgKvdzRzY8ltysq7zxiLDri6+mge3hcJoyO5sOGf2RXxA0XP8AO5cAbDLIWJIqQnRp8k1w/CHOcA47oJF+duitimJ6BMqUoGcxioJqMOpIadtoh2uLjm4+P0Q2I1hGqWU9a4ZKTyF2quf3EqvSoxDZOoRTXjeJKXimTuanuqvwaoBydzFlN5xQUrnG1yGjMnomr3ACw0Gn79VVD2GADUm57tB9Vy6RRZYSAuY5FC7zrfzXQehXPNx4roG/ckw8w2OESZ2z49eqJdhlrEjj9FVhTd14cdNPBaWtiG74hbtDLdonH+S/t95ivLxYGiuCmyRIbkvsbbKy2axAs0IMRdzfPyH3VxcqgO2egHqf2XbjZQOJ6cvKqmf2T3Fd9f4EHXu7JPggzvPHYRLiDnQuDtWP9CmE1eHBjhxaL99yCuMTjD6ex4C4S3DSDHbim9XsESqdml9u0eRU3wGeluullyH6dDZVyHtgagdrxOn1PiliTL6Zlh7nnxKJYuI2jibImKIH5TfovQgIi2gkJIaOGdup0H85phh1L8NgZxAue85lDUkQkkLiNHE+WnkjnmwJRsf8YtRuWkMmqqfNun2HEnoqZZtGtzI8h1JV0bGjMm7uf0HIKMSc5n1kZ1cLnUDgOvUr6+U9PNcPlHC580LNN0HiiG8gnE7lnPMIZ7xxJPTRUSSHmPAI/AcDdUPu4n4TT2v7j+kfUq3RQ1rBV5iGeMNmaBznfEsQwX3f7iciR0Gea07mounpQAAAAALADQDkrhTLsdNSunToX7MDoJ3isMCJYzJGClCsEKsF5IqM8bhj3Qb6nM/ZUhrnOu7wHJa3HdnGwRF4cXG4Gdhr3LMGRcRdS9LdL8yCJYzlzR8MiX03PmmVNFvEAKs0YsY0kQOaJMXRdQw7oVjnZKoTLYXAgc0YsuII7r5Uz8ArqSM2VqjBO8Q/O0AqGEOP8yVRTGqiz70MYUpjuYXTBtztDx9kbTwX7gufg9odx+iLph5ICYarvLWR8eHBM24o14LDk4ZDkbaZoMZoONt3F3Mk+qs6a9qQwHDDBhOOI4Dl3v3CCfPbPgVW6tA7ikFsbRuYTDLcuPG9vID7ldF1u9K6XEQW5ZlxcfAk29LI6AcTqgyeJ4HMsKW4nPfsjhr38kRiVVuNy+Y6dOqUOOWaMCKsftLK15+ALdxS6iNh3FNqOnLojf5c0FTU4EhBPZOV/qmtUyAdQ53EUT1EETl9u1fIW3lXSXNzxdncqqtPa+GdQTc82jTzyRUbxbXySiMCezkwlreZREQBNibD18EH8TK49UoNe4OuTnfIce4BaOg06O3Xb7o+sTfcUHSvJmlcW3cW2yyAHDghTG54G7k3i7n/AIj6pXCC47zyOe7fX/K2vctNNL2A4EAW8LKjcepy3qcyxXuMekXABgsGn79boeaqI4eoVVZUlxydl3IFzSfzen7qVXPMWz+ktlq3Hl5/shnPd09fsjafA5X/ACseeu7ujzdZPML2Osd6c35RtOX+4jXuHmtKjRW2nZcD1PEQWibBMAfUm9yIwc3W1/tbfU+g9F6Hh+HtjaGNFmtFgP5qV1SwAAAAADIACwA6BHMYuk0+mTTrgc9zCRM7mfWMsu7KBdJ8sgTmyll0ookzyHZfbf8AFQRwTgvD2hgfcb+8Mh38OvehqjBZDKY4rSBubrHdcBwDmutYrJYfC1rS0G2dx0K9CpqdhDHyf6kpY3ekcSXXsNCNB3Ln9TYtiFiNxx8j2lL3m+Eqptn57ElgbYE9ojh0C0OH0AjiaSO24Au6E8B0XynoXvbZskjb8zvD/sCkG3O0ctA1jRKx8slw1m72ujrAjK9gs3+ntcbKd5cTpWP5pQ0XcQBzJsEpqcSbnuuB7iCkkmzdXWtaa6X4bQAfgxCxJ5vPPogqnZiKI2ZvttxDykeTWNi2/wABt+sGx2A2EeUk2866bRzELG0cZacpZB/xd6EJ9Tuk4SxO/wA2Ob6tJ9lBrwdjFo+Y9A3xbyQz2kGxFunFDOxCZgH+kx1yBeOZup07Lw08EygxFzhZ9LK7uMJ8j8QFPq0hv2zg/T6RpsCwRrgXAf2k+oVny6qxzG/Fv+GqWt3LXAa7tXB4PcbWC+y1ELe0Y5sv1Qy2/wDNk1fCbicEgfn/AMkG9RPjnncJ55D6lX0lPdJ6/amEn5iO9rh6EJnR7WUYsDOwHl2r+VkOo0q1sErOdtz8ZNVgbJaNTh+83dP/AMPNZPGd6EkPFsiQeBtyK1LdpoT8gmf/AIU1Q713LJbtBVSVMXw46OoIc9l3vbHGGtDgXbu+8HeIBGg1XjpQRGOQRtE+CRk2HIDTuWlmhMbL2F/5mVRvSNG6ykLByM0I890uJKDqKqpORZELc5XH2jShVWA3Xz29IOSo2gNVKXG5zJX17SbDiVTJBKT80Y7mvd6lwVwwyQ6zuaeBYyNtuuYJQ0Um1wo/P5RDtgEx/RRBrN05NAzP7rLVtQ0VHZu9pOQZ2vDLLzK7ZOyDs1BL3i5Ejt5++2+RAcSGO4ECyBxHaoOsGM00LtfIaeav6zU+fhEXYQFAQZJ3l/8AqOfJeLdc45Xe27WgANHZBz1Pirfwu4O1IxvTK/m4/RJJMUc/NxHhvD0BsuqfEomntQNkHV0jT5h1vRZ5QkzwsH3/AMjSeWMtP+pvHlv29G2Q2E4O5/aaA0fq/madYRieHucAYGxuPGTtNv8A5En1AWxZAwN3Q1gaeDQAO/JW9PZ5WRt+cPyBbvn9JlRhLWxk3uRxVlPDvgMOYHDT2TPHYGRwucL27ItrqQL+qlDQGO28PEZg+K3tCarhiwKW+Q+kr3VsjYXOIVTbPQWBMTT33PoSj46RjflY1vc0D2XcOitEa0QiJ7oAjlG0FmVELDdMDAu44LIiZHlkmSFiIAXwBdIMyyBifVFFFEmRRRRenp+Zat5jjMliWjU8lttkWfE3Hh12kA25dEKMLD4ZG27NrW55XXnNNjlTSF0EchYN4i41sdCDwyWDpUS7HV2OfmJRVOoYHM9u2i24ZTPbTUzRPWPsGRA9lhP5pSNBxtr3DNVYD/TgCX8XXPNTVuIdc/8A5xkaBjeIHDgOXFTYPZKnpYmTbu/PI0OdM/N3bFyATprrqVq/xedlushYZ7Qg4EAq4u0c1nMSorm4Wx/C31S/EsPAbcLldR4bambBLBdWGJiTTWKvhoXOPZH2HimIpAXXOQ9T3JpAzLIWA4LML4gpTmB0dH2mNdnnckdAbWWjipxbL1QcMYDhzz9kQJFb0mseg5GI80qRgyidzgbIepcbZlMJjvC1+48vuEBTUr3us4afzJdZpNbXqFwOfSZ9tLIfhAo8IEv5fGyLxmlEEMcp+aGVjm8zc7rmjvaXeS0tFQgBYnbzFPiSiJvywm7uryM/+Iy7yVU161pUSw37fONRegZhcn9Ro23Hwnkjm4AHrex9kFJ/UKQ/JHGB1L3e26s+ylBAOl9T9V0Y3MOYB8dfNc8b2IwDDNlh7xo/bee9y2IjkA8H/wBLsbSNk+Ybp6G4SsSc228Psh6oC1xkkE9exnutx3jOFri7snLpmE5gjfbNZGhxF0bw4G1uHA94XoOAYjHUtO7k5vzMOo6jmOqJEsBwp5hVlH55mTx2Pttv+m3qUlnpxu30tyW021od1sbwMrlp8RcezlkrC9uef8/nFT0ms4MC1faIiiRtjbNRrkydSk5bt+uSp/CDjqOA904ODKpQyhjStHsviksMjQd4xHslpzAvoW30sk8VIfynPkfurIXOvYu3f9uXgboWOeIaZQ5no+NvLqeQW/KdbcxkqsLikcyN8rz8oIY3stHK9vmPfl0WcqMZcYixziSbDeABvnfQJ1HXWaBcmwA05BKDkHM0QwYzS0VQHG3H3HNHtasOcSLCHA5g3/nRbSiqRJG140cAe7mPA3Hgum8P1hvXpbkfUQMDO0t3V9AXSi0pM+L6oovT0iiioqqsMbcn91BIAyZ6X3USOixQulu42ByA5ck8CXVatoysgGeZbMRtkiIHzAkkdDkPZeYbeYEIMRYy2Tw09/bI9rLebGCYShzB2NDfj3LP/wBYpt3EacnUMa4jl2tL8dFW0YBo3GCNvylOse3kT1ulw/si2lhYdLZK+GhsblEYN2omOHFo9kxEa1GbG0JKRgGAaKivADHE8Amb4kp2hYRTyW5e5AVXUtipiPQxnTjmYU193knicug5JtTVNws1LGQURS1ZauGZM7iElmDvNSyTMePsu9+6UwVouM+BRBqEqWQ0OdMjsCmBkLeYv5JCKm6YbOT/AP8AQ0dHexKu6ByuoQ/HH67QWIImorqj4UT3/oY53iBl6ryKokuSTmSSSeZOZK9axqHep5m84n/+SV4/Jc8Fr+LZ6lHaVrdp2yfJEfG3crAtPPh9kKyA8kVHTnIHMcVhNiCuZ9ERObSO6/1XErXbpuD4WPsrBQkGwNhwurRSPHIoMiHgxAQicFxMwVEcgNg1w3urCbOHXK6MqMOB6FLKqhLeo5qzXYCZXKMhzPZcVoGzROY7MOGo4cQ4e68sxCjfDIWP+Zp14EHRw6HJeg7H4n8ahjN+1GPhu72WA827pU2k2aFUy7bNlaOyTo4fod05Hh4laV1PnEFOcS44616hPOw/Q/z+fdW72d+Hdf8An7qh0Tmksdk5psQciCOCtY8OGnf+6yWXB3iAcz5JHfMe3BVuFsjmDz5opklxbz+y43b5G55ZcO9SpkESmMktyccvykjhyJR0db1dflf6AICSK3aHOxXLieB62+yZ0gwAxEOfVE8D3m/1XoGw0pdS58JHgf8AU/Ury0VLgeBtz/ZavYTHHtl+FulzHkX3c9w6b+Wg5/stDQHy7RnvtDSwdU9HUUUXSS1IoohMUrhFGXHhoOZ4BQSAMmeJxOcSxRsQzzJ0HErMVFe6Q3ce4cAgJqovJc43JU3lzOr1zXHpGy/v84A33h0Ei0dHiY3RvHNZWF6JbIg02sNHEPGYzjEVMxotmRkBqbewXl39ZaUTRsqQAHxkNIHFpPHxWrgrHTOL3a6AcABoAq8T2FgqnF0gfdzd3JxAFtDbRPfxJnt22UdvX5wUQY2lP9Of6hCSnZE4bz42doaGwyuOa9EpcUikALXtN+FxcdCOBX50Zhs2DV7PiXMRdZsnB7ePjbUL2imlbIwOZYtcN4Ecb5q1brXpIYe0p4/9/mMC+k1pCoq6YPY5vMIHA6l27uvzzO6enJNrLRqtXUV9Q4MEiefYhhOuSzdTAWHNeo4jRjVZLGcOBvkuS1FLadyp4kOgYZEy8dQQQUSzECNUFPEWlfAUBUGVuoiNBW30/wDib4BVfCkEjhvZEWGWo1SWhZfJPoIdECua2DLyI9N5qm46x4sWuAIIOh1yWPZhfaIsMk4h0sVdHGCeqffqbNTgPjaP6BFTcIF9OC6OG2I8UyqahkQLnndH85JFV7awNPZDpDblujzOfoq3lEyGKLzLpKEEm/JKpsVY07oBd1FgClOJ7RSTE/lZ+hv1Op9kE2W4sUQoxzKzXjPsxxNiV9Gkd+ftkh/j73LyQkdTwOvldXGa+oHuvdGIPXmanYKQMdM3es1wY+3C7SQfRw8k2x3aDcLQw3B+Yjos1suwmR9tNw3HeRZH1DLHNWP6llUBdiO8cuejEWPhNTI4kiwyDhr+/iq5MEkbmLPHTI+R+6NpbMc62V80Y2pSWcscmAEXEzriWnMOHQ9nyuo5wPEX6FaPf5rkyKMyej4xDFTSPIDGE3yucmm/UrT4Z/TknOol/wBkf1e4ew8UZs7RF8m+flb6lPKrGRHJuEZWzI4eC3NHTUtfm37ZO2YIrGd95XQ7KUsWbYWEj8z7vPm+9vBNWMAFgAByGQXMUwcLg3BXa3FCgezGgAcSKKKXRSZFlNtKv5Ix1cfYLUvfYLzrFqz4kr3dbDuGQWf4jb0Ukeu38xdh7SmN6uD0IxW71lyxkAwyN6Ia9BMciGvQExymc4bSbuXj5p9DHkEPSUyPgzAHLX7J1SZjQMCKdpNmY66B0UmV82utmwj5XDqsJsNjb6Oodh1YSC11oncCDpYn8p4eS9a3Vi/6hbINrYw6Ps1MQLo3jK9s9wnkfQq+OlB0Pwf39f5kH1E2FKz/AFGjlc38LfVNl5r/AEr20M7nU1T2KmIWs7IvsbHL9QyXpJK29FUa68H1gMcmcSsuFm8YpyO7mn81QAEqM3xXFurdCi1WhGqT0I4MUbekzz/E48yVRhOGSTybsYueJ0DRzceAWmqdkZHzbukeu/05d61WGYUynZuMFuZ4uPMlY+k8Mdj+LsB9fv1imGWmTiwn4Dtx2bufAjoi2NCa41Sbw3h8zfUcQk8b+Soa7Tf09uOx4+/hLFZ2hTVJZLKoz80FVVVtFSJ9IwnEMOK7p7WnMa+I4rp8MMwza14Ot2i/3Czzp97JMMMlsiLY5i1fJxAcV2PjIJhJa79JN2nx1HqsnKxzHFrhYjUL1uOBjx2h4jI+YQeJbBRTC4kc02yu0Ot4ixV3T022+7vFXUjlZ5e111ZEedvAWBWlqP6a1TM43RyD/LdPk4W9UqqNnaqMduCQAcWjft4tJR26eyv3hiVgrDtH2wzQTL/iz3KY4kxK9hInb8pIPyAE2Iz3tD11T7EAAqNgl6veuIPgkuuVe19lVLNmuDcmwBK8BmKziXPqUTheGyVDuzk3i/h3DmUxwXZMu7Uws3gzie/l3LXQwNYAGgADQBbWk8MLe3bx6fzPAFpRT07YY7DRo8+qzVRIXOLjqTdONpKzcY1v6j6DP7JIHXQeLW5YVDgff7fvHJiE0lY5mh8OCdUWLNfkcj6HuWba5fS9U9Nr7KNuR6QiMzZrNbWbRup90MALnc+QXeHY5u9l5y4Hl3oHbXCDM1sjBvFvAcQV0S6nz6Genn6j77StcSBtE7dsppAW9kX4i6BkQlLSPa65a4d7SjJmrntRba5HmExSbjMsiXTyq6ddTqnG9oTGVe0IWFENKBo1Y7jlzsNdB9U2gbui3rz6qKK/pDsWj5zPJYcuqDo4TK6wyaDm76DmVFE+pBfqQj8YzIY4ET7fbAfiGtqKS0VbBZ0b22b8Xdz+G88+ROmhyK+7E7fCsicyUfDq4ezNEeybtyLmtPC4zHAqKLo/dxiKMExLav4k3wYgXOvY20HitThNIWtF9VFEYuL7cRCIM5jQBcyMUUUgxpG0TYzWFjeyLlZZtYcyRa58lFFzvjLkuq9opNiTI+sFtUBUVORzUUWIBJZiYoGIPvmbprh9ZncG/uoomsBiKVjmaWgr+q0FNWAgKKKx4fayWjEuk5WWUlZvDIc8+Gq+/hnXuVFF05qW5FL+mYpGIlE9O/gFmMUqw15Ybbw1CiixvEdHXXX1rnOYTWGG4bsy2aPfLznwFsj3p/hmDxxgbrRvWsXHMm3VRRa2korWpWVRnA/aAFHMZBRRRXIyY7a+r/12t/S2/wDyP7ICKoXxRch4gc3tAU7mWumXElQviiz4zMpdNdabZqtDmlhObdO5fFFpeF2FdQAO+0Bj3jWppWlpuBovPalm65zeAJC+KLW8XH4an4xR5lMRsbLuodoooudkdpbEUS1yiiBo1Z//2Q==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3560" name="Text Box 18"/>
          <p:cNvSpPr txBox="1">
            <a:spLocks noChangeArrowheads="1"/>
          </p:cNvSpPr>
          <p:nvPr/>
        </p:nvSpPr>
        <p:spPr bwMode="auto">
          <a:xfrm>
            <a:off x="677863" y="2417763"/>
            <a:ext cx="3671887" cy="181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El </a:t>
            </a:r>
            <a:r>
              <a:rPr lang="en-GB" altLang="en-US" sz="2800" dirty="0" err="1"/>
              <a:t>invierno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friíto</a:t>
            </a:r>
            <a:r>
              <a:rPr lang="en-GB" altLang="en-US" sz="2800" dirty="0"/>
              <a:t>,</a:t>
            </a:r>
            <a:br>
              <a:rPr lang="en-GB" altLang="en-US" sz="2800" dirty="0"/>
            </a:br>
            <a:r>
              <a:rPr lang="en-GB" altLang="en-US" sz="2800" dirty="0"/>
              <a:t>pido </a:t>
            </a:r>
            <a:r>
              <a:rPr lang="en-GB" altLang="en-US" sz="2800" dirty="0" err="1"/>
              <a:t>una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frisa</a:t>
            </a:r>
            <a:r>
              <a:rPr lang="en-GB" altLang="en-US" sz="2800" dirty="0"/>
              <a:t>,</a:t>
            </a:r>
            <a:br>
              <a:rPr lang="en-GB" altLang="en-US" sz="2800" dirty="0"/>
            </a:br>
            <a:r>
              <a:rPr lang="en-GB" altLang="en-US" sz="2800" dirty="0"/>
              <a:t>chocolate </a:t>
            </a:r>
            <a:r>
              <a:rPr lang="en-GB" altLang="en-US" sz="2800" dirty="0" err="1"/>
              <a:t>caliente</a:t>
            </a:r>
            <a:br>
              <a:rPr lang="en-GB" altLang="en-US" sz="2800" dirty="0"/>
            </a:br>
            <a:r>
              <a:rPr lang="en-GB" altLang="en-US" sz="2800" dirty="0"/>
              <a:t>y </a:t>
            </a:r>
            <a:r>
              <a:rPr lang="en-GB" altLang="en-US" sz="2800" dirty="0" err="1"/>
              <a:t>una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sonrisa</a:t>
            </a:r>
            <a:r>
              <a:rPr lang="en-GB" altLang="en-US" sz="2800" dirty="0"/>
              <a:t>.   </a:t>
            </a:r>
          </a:p>
        </p:txBody>
      </p:sp>
      <p:pic>
        <p:nvPicPr>
          <p:cNvPr id="23561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628775"/>
            <a:ext cx="30813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7812088" y="908050"/>
            <a:ext cx="0" cy="649288"/>
          </a:xfrm>
          <a:prstGeom prst="straightConnector1">
            <a:avLst/>
          </a:prstGeom>
          <a:ln w="603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ranslate_ttsFRI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30974" y="2577076"/>
            <a:ext cx="270483" cy="270483"/>
          </a:xfrm>
          <a:prstGeom prst="rect">
            <a:avLst/>
          </a:prstGeom>
        </p:spPr>
      </p:pic>
      <p:pic>
        <p:nvPicPr>
          <p:cNvPr id="14" name="translate_ttsFRISA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60192" y="3056619"/>
            <a:ext cx="293082" cy="293082"/>
          </a:xfrm>
          <a:prstGeom prst="rect">
            <a:avLst/>
          </a:prstGeom>
        </p:spPr>
      </p:pic>
      <p:pic>
        <p:nvPicPr>
          <p:cNvPr id="15" name="translate_ttsCC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93369" y="3407790"/>
            <a:ext cx="296862" cy="296862"/>
          </a:xfrm>
          <a:prstGeom prst="rect">
            <a:avLst/>
          </a:prstGeom>
        </p:spPr>
      </p:pic>
      <p:pic>
        <p:nvPicPr>
          <p:cNvPr id="16" name="translate_ttsSONRISA(1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91880" y="3904670"/>
            <a:ext cx="261290" cy="2612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8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495800" y="609600"/>
            <a:ext cx="228600" cy="541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9750" y="620713"/>
            <a:ext cx="4038600" cy="541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4213" y="836613"/>
            <a:ext cx="3651250" cy="4278312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Story by:</a:t>
            </a:r>
          </a:p>
          <a:p>
            <a:pPr algn="ctr">
              <a:defRPr/>
            </a:pP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Andrés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Díaz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Marrero </a:t>
            </a:r>
          </a:p>
          <a:p>
            <a:pPr algn="ctr">
              <a:defRPr/>
            </a:pP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24581" name="Picture 7" descr="Imag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34050"/>
            <a:ext cx="10223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0" y="6453188"/>
            <a:ext cx="5003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Template by </a:t>
            </a:r>
            <a:r>
              <a:rPr lang="en-GB" altLang="en-US" sz="1800">
                <a:hlinkClick r:id="rId5"/>
              </a:rPr>
              <a:t>www.communication4all.co.uk</a:t>
            </a:r>
            <a:r>
              <a:rPr lang="en-GB" altLang="en-US" sz="1800"/>
              <a:t> </a:t>
            </a:r>
          </a:p>
        </p:txBody>
      </p:sp>
      <p:pic>
        <p:nvPicPr>
          <p:cNvPr id="2" name="translate_ttsMAR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9752" y="48212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2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103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y </a:t>
            </a:r>
            <a:r>
              <a:rPr lang="en-GB" altLang="en-US" sz="2800" dirty="0" err="1"/>
              <a:t>llena</a:t>
            </a:r>
            <a:r>
              <a:rPr lang="en-GB" altLang="en-US" sz="2800" dirty="0"/>
              <a:t> de </a:t>
            </a:r>
            <a:r>
              <a:rPr lang="en-GB" altLang="en-US" sz="2800" dirty="0" err="1"/>
              <a:t>flores</a:t>
            </a:r>
            <a:r>
              <a:rPr lang="en-GB" altLang="en-US" sz="2800" dirty="0"/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060575"/>
            <a:ext cx="381793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slate_ttsFLORE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3932" y="3501231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and full of flowers.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7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95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con cantos de </a:t>
            </a:r>
            <a:r>
              <a:rPr lang="en-GB" altLang="en-US" sz="2800" dirty="0" err="1"/>
              <a:t>calandria</a:t>
            </a:r>
            <a:endParaRPr lang="en-GB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1916113"/>
            <a:ext cx="38957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slate_ttsCANTO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53825" y="4077072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with songs of the skylark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6150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1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y de </a:t>
            </a:r>
            <a:r>
              <a:rPr lang="en-GB" altLang="en-US" sz="2800" dirty="0" err="1"/>
              <a:t>ruiseñores</a:t>
            </a:r>
            <a:r>
              <a:rPr lang="en-GB" altLang="en-US" sz="2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1531938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slate_ttsRUI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76374" y="3573016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and nightingales.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7174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175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El </a:t>
            </a:r>
            <a:r>
              <a:rPr lang="en-GB" altLang="en-US" sz="2800" dirty="0" err="1"/>
              <a:t>verano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caliente</a:t>
            </a:r>
            <a:endParaRPr lang="en-GB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2060575"/>
            <a:ext cx="36464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slate_ttsVERANO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9752" y="3493161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Hot summer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8198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199" name="Text Box 18"/>
          <p:cNvSpPr txBox="1">
            <a:spLocks noChangeArrowheads="1"/>
          </p:cNvSpPr>
          <p:nvPr/>
        </p:nvSpPr>
        <p:spPr bwMode="auto">
          <a:xfrm>
            <a:off x="755650" y="3152775"/>
            <a:ext cx="3671888" cy="522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invita a la playa,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998663"/>
            <a:ext cx="4000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nslate_ttsPLAYA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3932" y="3861048"/>
            <a:ext cx="609600" cy="60960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invites one to the beach,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9222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0575"/>
            <a:ext cx="390366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95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tiempo </a:t>
            </a:r>
            <a:r>
              <a:rPr lang="en-GB" altLang="en-US" sz="2800" dirty="0" err="1"/>
              <a:t>es</a:t>
            </a:r>
            <a:r>
              <a:rPr lang="en-GB" altLang="en-US" sz="2800" dirty="0"/>
              <a:t> de vacaciones. </a:t>
            </a:r>
          </a:p>
        </p:txBody>
      </p:sp>
      <p:pic>
        <p:nvPicPr>
          <p:cNvPr id="2" name="translate_ttsVACC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52266" y="3991769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it’s holiday time.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10246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024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206057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¡</a:t>
            </a:r>
            <a:r>
              <a:rPr lang="en-GB" altLang="en-US" sz="2800"/>
              <a:t>Qué </a:t>
            </a:r>
            <a:r>
              <a:rPr lang="en-GB" altLang="en-US" sz="2800" dirty="0"/>
              <a:t>no se </a:t>
            </a:r>
            <a:r>
              <a:rPr lang="en-GB" altLang="en-US" sz="2800" dirty="0" err="1"/>
              <a:t>vaya</a:t>
            </a:r>
            <a:r>
              <a:rPr lang="en-GB" altLang="en-US" sz="2800" dirty="0"/>
              <a:t>! </a:t>
            </a:r>
          </a:p>
        </p:txBody>
      </p:sp>
      <p:pic>
        <p:nvPicPr>
          <p:cNvPr id="2" name="translate_ttsQUE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4879" y="3496115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4001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Don’t go!</a:t>
            </a:r>
            <a:endParaRPr lang="en-GB" alt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248</Words>
  <Application>Microsoft Office PowerPoint</Application>
  <PresentationFormat>On-screen Show (4:3)</PresentationFormat>
  <Paragraphs>61</Paragraphs>
  <Slides>22</Slides>
  <Notes>0</Notes>
  <HiddenSlides>0</HiddenSlides>
  <MMClips>34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Comic Sans MS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PDCS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bevevans</dc:creator>
  <cp:lastModifiedBy>Wendy Walker</cp:lastModifiedBy>
  <cp:revision>32</cp:revision>
  <dcterms:created xsi:type="dcterms:W3CDTF">2007-09-17T09:36:08Z</dcterms:created>
  <dcterms:modified xsi:type="dcterms:W3CDTF">2020-08-30T13:38:16Z</dcterms:modified>
</cp:coreProperties>
</file>