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6" r:id="rId3"/>
    <p:sldId id="257" r:id="rId4"/>
    <p:sldId id="265" r:id="rId5"/>
    <p:sldId id="259" r:id="rId6"/>
    <p:sldId id="268" r:id="rId7"/>
    <p:sldId id="266" r:id="rId8"/>
    <p:sldId id="269" r:id="rId9"/>
    <p:sldId id="270" r:id="rId10"/>
    <p:sldId id="271" r:id="rId11"/>
    <p:sldId id="272" r:id="rId12"/>
    <p:sldId id="273" r:id="rId13"/>
    <p:sldId id="264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99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46C4F1-E122-41BE-BA11-D6BE11AC4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3EE8AE-8A78-41CF-8088-DC4BB1D702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B02F3F-8810-48BD-93B5-C85D8DF0E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1B4FF-D2B8-42D6-90ED-83B4889AF7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57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79315C-D8FF-493F-A323-FC9E4901A4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7EAB43-82D8-4385-B4D1-C7D5B17A7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5E2BC9-D319-489B-9D3D-79026EF67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A40B2-2729-4408-8241-B9A67FDE9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18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FCBEA9-9D78-4BC1-B832-98FEC3EBA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8AF7D-6162-4E41-9571-7D0A15F5D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3BF465-07C5-4396-9FD2-5AF29D3616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7F3B5-374A-492D-BA23-3619EE8AB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64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575816-A9E4-4D07-9C20-8365C7BF0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70EC4F-CD86-49B9-8B24-2FE5DBAFD8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F8356C-CBD6-4771-AEC1-F299230256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F8A65-2C21-4760-BCA3-4742E4600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68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61F26-70BC-40B9-9052-74E026DD6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FAD7EC-8F23-4774-9E0B-C88800073A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7C387E-304E-4711-8D40-73056E409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3787F-02C3-4C4E-9D85-A43B13225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8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4EF0AE-8619-4946-946C-55C33DAAC5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53948D-A8D3-4C2C-98B7-E0EF64CD2D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DF94C-FE94-41FB-8583-0EA1DCD5B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F7C53-3180-49FB-BBF2-8274FFD13A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73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6567E0-09E0-4ADE-B591-2EB6D337F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3B8513-C406-4844-9DA4-91C70D4AF6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4E5FE5-C082-4B24-AEFD-CB91374B8A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42294-45E5-4814-8896-5D6041FB5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83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C022DE-C850-482F-BF3E-3A42513C8A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76AA7D-C358-44AE-AB81-3E5E474F2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2A5AA9-370B-4060-B910-2D957D474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9C58D-7563-41F1-8E84-91B02936A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82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271919-D323-4D38-A4E2-5046C0392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73969E-C3C7-47BC-A172-F805DF204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2C3F4C-341F-4588-9F30-7633C2A0F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FA7E3-8A53-4F68-A251-85311E538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8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82030B-22D5-4C25-90B1-BC6B43A1A5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D8D9CF-9142-4210-862B-0FA980C8F1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3A13C0-5699-4431-98A3-639F771F15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3CDD1-EA9A-49B9-83F6-5752CDC707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76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669979-5A14-416F-9292-56C145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9AFE22-F3F8-4201-94D8-F9FF468069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5E1710-1680-4C87-A70D-F653EB3FA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905A1-502D-4FEA-B65C-7C2375C0B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14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3"/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C452B7-2065-4516-B512-BCD82BD7B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A5C183-4A73-4CE6-B724-E2FFFED6C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9BA0607-256C-4184-B9B9-1B75A36456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8F8CA42-EF95-401C-B8F4-2931CCE721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6068EF0-FF82-4EC8-AD6E-191FB44443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4F36A24-DDA6-4422-9329-601660AC0F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64F3272-D3FB-4C0D-8A75-C82DD1EC66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6600" dirty="0"/>
              <a:t>La Bella </a:t>
            </a:r>
            <a:r>
              <a:rPr lang="en-GB" altLang="en-US" sz="6600" dirty="0" err="1"/>
              <a:t>Durmiente</a:t>
            </a:r>
            <a:endParaRPr lang="en-US" altLang="en-US" sz="66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11FEEB8-0C8A-439E-B559-677E4CE66A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GB" altLang="en-US" sz="3200"/>
              <a:t>A version of Sleeping Beauty</a:t>
            </a:r>
            <a:endParaRPr lang="en-US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545509-7818-4EAD-9145-E47618EC6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D87C672-5BA1-4C6F-8007-14ACC1BE6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Encontró a la princesa, la princesa, la princesa. </a:t>
            </a:r>
          </a:p>
          <a:p>
            <a:pPr eaLnBrk="1" hangingPunct="1"/>
            <a:r>
              <a:rPr lang="en-GB" altLang="en-US"/>
              <a:t>Encontró a la princesa, la princesa.</a:t>
            </a:r>
          </a:p>
          <a:p>
            <a:pPr eaLnBrk="1" hangingPunct="1"/>
            <a:endParaRPr lang="en-US" altLang="en-US"/>
          </a:p>
        </p:txBody>
      </p:sp>
      <p:pic>
        <p:nvPicPr>
          <p:cNvPr id="7" name="Picture 6" descr="A person wearing a hat&#10;&#10;Description automatically generated">
            <a:extLst>
              <a:ext uri="{FF2B5EF4-FFF2-40B4-BE49-F238E27FC236}">
                <a16:creationId xmlns:a16="http://schemas.microsoft.com/office/drawing/2014/main" id="{B1277170-B27F-4D3B-A580-87C98477C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939977"/>
            <a:ext cx="2902350" cy="2186186"/>
          </a:xfrm>
          <a:prstGeom prst="rect">
            <a:avLst/>
          </a:prstGeom>
        </p:spPr>
      </p:pic>
      <p:pic>
        <p:nvPicPr>
          <p:cNvPr id="8" name="Picture 7" descr="A person wearing a hat&#10;&#10;Description automatically generated">
            <a:extLst>
              <a:ext uri="{FF2B5EF4-FFF2-40B4-BE49-F238E27FC236}">
                <a16:creationId xmlns:a16="http://schemas.microsoft.com/office/drawing/2014/main" id="{F8B8D6C0-D1FF-4598-8B09-5644AB930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605" y="3976471"/>
            <a:ext cx="2752022" cy="2074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6ACD01B-2E74-4D2C-882B-E5D371B7B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7C598BE-8FA3-49B9-9AF6-A598A036D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El embrujo se rompió, rompió, rompió.</a:t>
            </a:r>
          </a:p>
          <a:p>
            <a:pPr eaLnBrk="1" hangingPunct="1"/>
            <a:r>
              <a:rPr lang="en-GB" altLang="en-US"/>
              <a:t>El embrujo se rompió, rompió.</a:t>
            </a:r>
          </a:p>
          <a:p>
            <a:pPr eaLnBrk="1" hangingPunct="1">
              <a:buFontTx/>
              <a:buNone/>
            </a:pPr>
            <a:r>
              <a:rPr lang="en-GB" altLang="en-US"/>
              <a:t> </a:t>
            </a:r>
            <a:endParaRPr lang="en-US" altLang="en-US"/>
          </a:p>
        </p:txBody>
      </p:sp>
      <p:pic>
        <p:nvPicPr>
          <p:cNvPr id="28676" name="Picture 4" descr="MCj04124260000[1]">
            <a:extLst>
              <a:ext uri="{FF2B5EF4-FFF2-40B4-BE49-F238E27FC236}">
                <a16:creationId xmlns:a16="http://schemas.microsoft.com/office/drawing/2014/main" id="{FF6682F8-8AE6-45D8-9F45-9A9756140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573463"/>
            <a:ext cx="3311525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 descr="MCj04325370000[1]">
            <a:extLst>
              <a:ext uri="{FF2B5EF4-FFF2-40B4-BE49-F238E27FC236}">
                <a16:creationId xmlns:a16="http://schemas.microsoft.com/office/drawing/2014/main" id="{32E98197-CC3A-439D-923A-194907AF0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292600"/>
            <a:ext cx="1150937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003AFBB-E674-43AD-A8CE-066D467AC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6DFEC83-63E0-4D47-8954-7688DA49A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pPr eaLnBrk="1" hangingPunct="1"/>
            <a:r>
              <a:rPr lang="en-GB" altLang="en-US"/>
              <a:t>Todos fueron muy felices, muy felices, muy felices.</a:t>
            </a:r>
          </a:p>
          <a:p>
            <a:pPr eaLnBrk="1" hangingPunct="1"/>
            <a:r>
              <a:rPr lang="en-GB" altLang="en-US"/>
              <a:t>Todos fueron muy felices, muy felices.</a:t>
            </a:r>
          </a:p>
          <a:p>
            <a:pPr eaLnBrk="1" hangingPunct="1"/>
            <a:endParaRPr lang="en-US" altLang="en-US"/>
          </a:p>
        </p:txBody>
      </p:sp>
      <p:pic>
        <p:nvPicPr>
          <p:cNvPr id="7" name="Picture 6" descr="A person wearing a hat&#10;&#10;Description automatically generated">
            <a:extLst>
              <a:ext uri="{FF2B5EF4-FFF2-40B4-BE49-F238E27FC236}">
                <a16:creationId xmlns:a16="http://schemas.microsoft.com/office/drawing/2014/main" id="{8ECF7FF7-323C-4B4E-9FD6-53F121129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939977"/>
            <a:ext cx="2902350" cy="2186186"/>
          </a:xfrm>
          <a:prstGeom prst="rect">
            <a:avLst/>
          </a:prstGeom>
        </p:spPr>
      </p:pic>
      <p:pic>
        <p:nvPicPr>
          <p:cNvPr id="8" name="Picture 7" descr="A person wearing a hat&#10;&#10;Description automatically generated">
            <a:extLst>
              <a:ext uri="{FF2B5EF4-FFF2-40B4-BE49-F238E27FC236}">
                <a16:creationId xmlns:a16="http://schemas.microsoft.com/office/drawing/2014/main" id="{C2B59119-AACC-41AE-AEE3-F10BF9D75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377" y="3995949"/>
            <a:ext cx="2752022" cy="2074242"/>
          </a:xfrm>
          <a:prstGeom prst="rect">
            <a:avLst/>
          </a:prstGeom>
        </p:spPr>
      </p:pic>
      <p:pic>
        <p:nvPicPr>
          <p:cNvPr id="4" name="Picture 3" descr="A picture containing sitting, food, table&#10;&#10;Description automatically generated">
            <a:extLst>
              <a:ext uri="{FF2B5EF4-FFF2-40B4-BE49-F238E27FC236}">
                <a16:creationId xmlns:a16="http://schemas.microsoft.com/office/drawing/2014/main" id="{91EBD8B9-8279-4695-8167-A75A7197E7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958" y="3645024"/>
            <a:ext cx="1091952" cy="1088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5174B44-92AC-4669-899E-B0D419623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90F06D3-2E8F-4600-BF22-2311DF03C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Los jóvenes se casaron, casaron, casaron.</a:t>
            </a:r>
          </a:p>
          <a:p>
            <a:pPr eaLnBrk="1" hangingPunct="1"/>
            <a:r>
              <a:rPr lang="en-GB" altLang="en-US"/>
              <a:t>Los jóvenes se casaron, casaron.</a:t>
            </a:r>
            <a:endParaRPr lang="en-US" altLang="en-US"/>
          </a:p>
        </p:txBody>
      </p:sp>
      <p:pic>
        <p:nvPicPr>
          <p:cNvPr id="8" name="Picture 6" descr="MCj04137160000[1]">
            <a:extLst>
              <a:ext uri="{FF2B5EF4-FFF2-40B4-BE49-F238E27FC236}">
                <a16:creationId xmlns:a16="http://schemas.microsoft.com/office/drawing/2014/main" id="{8FCF1A9B-4BD3-4E98-BE8C-7822FF327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149725"/>
            <a:ext cx="2016125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A person wearing a hat&#10;&#10;Description automatically generated">
            <a:extLst>
              <a:ext uri="{FF2B5EF4-FFF2-40B4-BE49-F238E27FC236}">
                <a16:creationId xmlns:a16="http://schemas.microsoft.com/office/drawing/2014/main" id="{0F5A5F99-AF0D-439D-AF30-81596AE69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67163"/>
            <a:ext cx="2902350" cy="2186186"/>
          </a:xfrm>
          <a:prstGeom prst="rect">
            <a:avLst/>
          </a:prstGeom>
        </p:spPr>
      </p:pic>
      <p:pic>
        <p:nvPicPr>
          <p:cNvPr id="10" name="Picture 9" descr="A person wearing a hat&#10;&#10;Description automatically generated">
            <a:extLst>
              <a:ext uri="{FF2B5EF4-FFF2-40B4-BE49-F238E27FC236}">
                <a16:creationId xmlns:a16="http://schemas.microsoft.com/office/drawing/2014/main" id="{05AD3DE0-E711-47D9-9611-9165BD1AA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608" y="4149725"/>
            <a:ext cx="2752022" cy="20742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F2E4-580D-4C8E-AFEA-81960D75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140968"/>
            <a:ext cx="8229600" cy="1143000"/>
          </a:xfrm>
        </p:spPr>
        <p:txBody>
          <a:bodyPr/>
          <a:lstStyle/>
          <a:p>
            <a:r>
              <a:rPr lang="en-GB" sz="6600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64416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2367C68E-B3F9-4B6B-96F7-BC7A49358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50" y="692150"/>
            <a:ext cx="6858000" cy="4968875"/>
          </a:xfrm>
        </p:spPr>
        <p:txBody>
          <a:bodyPr/>
          <a:lstStyle/>
          <a:p>
            <a:pPr algn="l"/>
            <a:r>
              <a:rPr lang="en-GB" altLang="en-US" sz="6000">
                <a:solidFill>
                  <a:srgbClr val="000000"/>
                </a:solidFill>
              </a:rPr>
              <a:t>Slide 7 has an extra word “un día” (one day)</a:t>
            </a:r>
          </a:p>
          <a:p>
            <a:pPr algn="l"/>
            <a:r>
              <a:rPr lang="en-GB" altLang="en-US" sz="6000">
                <a:solidFill>
                  <a:srgbClr val="000000"/>
                </a:solidFill>
              </a:rPr>
              <a:t>which is not in song words’ sheet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3BD885-F6A6-45C1-8496-477BA7475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5C9BCE8-AE10-46E5-8E53-E56C2EC72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 eaLnBrk="1" hangingPunct="1"/>
            <a:r>
              <a:rPr lang="en-GB" altLang="en-US"/>
              <a:t>Había una princesa, una princesa, una princesa.</a:t>
            </a:r>
          </a:p>
          <a:p>
            <a:pPr eaLnBrk="1" hangingPunct="1"/>
            <a:r>
              <a:rPr lang="en-GB" altLang="en-US"/>
              <a:t>Había una princesa, una princesa. </a:t>
            </a:r>
            <a:endParaRPr lang="en-US" altLang="en-US"/>
          </a:p>
        </p:txBody>
      </p:sp>
      <p:pic>
        <p:nvPicPr>
          <p:cNvPr id="6" name="Picture 5" descr="A person wearing a hat&#10;&#10;Description automatically generated">
            <a:extLst>
              <a:ext uri="{FF2B5EF4-FFF2-40B4-BE49-F238E27FC236}">
                <a16:creationId xmlns:a16="http://schemas.microsoft.com/office/drawing/2014/main" id="{FFC27920-9B63-4159-9F0D-E539BE8D8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933056"/>
            <a:ext cx="2752022" cy="20742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CC08DA-2596-4C3D-B403-5D064303D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D8D4DCA-97E1-4526-9A66-2B868837C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Ella era muy hermosa, muy hermosa, muy hermosa,</a:t>
            </a:r>
          </a:p>
          <a:p>
            <a:pPr eaLnBrk="1" hangingPunct="1"/>
            <a:r>
              <a:rPr lang="en-GB" altLang="en-US"/>
              <a:t>Ella era muy hermosa, muy hermosa.</a:t>
            </a:r>
            <a:endParaRPr lang="en-US" altLang="en-US"/>
          </a:p>
        </p:txBody>
      </p:sp>
      <p:pic>
        <p:nvPicPr>
          <p:cNvPr id="6" name="Picture 5" descr="A person wearing a hat&#10;&#10;Description automatically generated">
            <a:extLst>
              <a:ext uri="{FF2B5EF4-FFF2-40B4-BE49-F238E27FC236}">
                <a16:creationId xmlns:a16="http://schemas.microsoft.com/office/drawing/2014/main" id="{8FA6A8DA-C684-4DAF-B372-FE6D4548D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933056"/>
            <a:ext cx="2752022" cy="2074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B6204E1-3EBC-402A-9E14-031741085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23FFE3-2844-4DD2-927C-63FF97C9C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eaLnBrk="1" hangingPunct="1"/>
            <a:r>
              <a:rPr lang="en-GB" altLang="en-US"/>
              <a:t>Una bruja era muy celosa, muy celosa, muy celosa.</a:t>
            </a:r>
          </a:p>
          <a:p>
            <a:pPr eaLnBrk="1" hangingPunct="1"/>
            <a:r>
              <a:rPr lang="en-GB" altLang="en-US"/>
              <a:t>Una bruja era muy celosa, muy celosa.</a:t>
            </a:r>
            <a:endParaRPr lang="en-US" altLang="en-US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9DE5C9-B716-489E-9306-C24C10702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404948"/>
            <a:ext cx="3002657" cy="30026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14B327E-215A-44EE-BA57-1747F13E3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A92C5F4-8AD9-4FDE-8FD1-DB0104D0D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Le </a:t>
            </a:r>
            <a:r>
              <a:rPr lang="en-GB" altLang="en-US" dirty="0" err="1"/>
              <a:t>ofreció</a:t>
            </a:r>
            <a:r>
              <a:rPr lang="en-GB" altLang="en-US" dirty="0"/>
              <a:t> un </a:t>
            </a:r>
            <a:r>
              <a:rPr lang="en-GB" altLang="en-US" dirty="0" err="1"/>
              <a:t>día</a:t>
            </a:r>
            <a:r>
              <a:rPr lang="en-GB" altLang="en-US" dirty="0"/>
              <a:t> una manzana, una manzana, una manzana.</a:t>
            </a:r>
          </a:p>
          <a:p>
            <a:pPr eaLnBrk="1" hangingPunct="1"/>
            <a:r>
              <a:rPr lang="en-GB" altLang="en-US" dirty="0"/>
              <a:t>Le </a:t>
            </a:r>
            <a:r>
              <a:rPr lang="en-GB" altLang="en-US" dirty="0" err="1"/>
              <a:t>ofreció</a:t>
            </a:r>
            <a:r>
              <a:rPr lang="en-GB" altLang="en-US" dirty="0"/>
              <a:t> un </a:t>
            </a:r>
            <a:r>
              <a:rPr lang="en-GB" altLang="en-US" dirty="0" err="1"/>
              <a:t>día</a:t>
            </a:r>
            <a:r>
              <a:rPr lang="en-GB" altLang="en-US" dirty="0"/>
              <a:t> una manzana, una manzana.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10" name="Picture 9" descr="http://www.gifs.net/Animation11/Food_and_Drinks/Fruits/3D_apple_2.gif">
            <a:extLst>
              <a:ext uri="{FF2B5EF4-FFF2-40B4-BE49-F238E27FC236}">
                <a16:creationId xmlns:a16="http://schemas.microsoft.com/office/drawing/2014/main" id="{205B45D7-83E6-4809-8DEE-0434179B2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428" y="4129088"/>
            <a:ext cx="6381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8781885-4920-4C6A-8D64-398C17453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264" y="3393692"/>
            <a:ext cx="3002657" cy="3002657"/>
          </a:xfrm>
          <a:prstGeom prst="rect">
            <a:avLst/>
          </a:prstGeom>
        </p:spPr>
      </p:pic>
      <p:pic>
        <p:nvPicPr>
          <p:cNvPr id="11" name="Picture 10" descr="A person wearing a hat&#10;&#10;Description automatically generated">
            <a:extLst>
              <a:ext uri="{FF2B5EF4-FFF2-40B4-BE49-F238E27FC236}">
                <a16:creationId xmlns:a16="http://schemas.microsoft.com/office/drawing/2014/main" id="{95A516B5-A888-48CA-B8B3-97B40A746B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787292"/>
            <a:ext cx="2752022" cy="2074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1798390-6315-4490-9C29-E45349142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50E2E02-16A6-47F9-90DD-2C081094E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La princesa se durmió, se durmió, se durmió.</a:t>
            </a:r>
          </a:p>
          <a:p>
            <a:pPr eaLnBrk="1" hangingPunct="1"/>
            <a:r>
              <a:rPr lang="en-GB" altLang="en-US"/>
              <a:t>La princesa se durmió, durmió.</a:t>
            </a:r>
          </a:p>
          <a:p>
            <a:pPr eaLnBrk="1" hangingPunct="1">
              <a:buFontTx/>
              <a:buNone/>
            </a:pPr>
            <a:r>
              <a:rPr lang="en-GB" altLang="en-US"/>
              <a:t> </a:t>
            </a:r>
            <a:endParaRPr lang="en-US" altLang="en-US"/>
          </a:p>
        </p:txBody>
      </p:sp>
      <p:pic>
        <p:nvPicPr>
          <p:cNvPr id="9228" name="Picture 12" descr="http://images2.wikia.nocookie.net/__cb20080621062402/cybernations/images/5/50/Zzz.png">
            <a:extLst>
              <a:ext uri="{FF2B5EF4-FFF2-40B4-BE49-F238E27FC236}">
                <a16:creationId xmlns:a16="http://schemas.microsoft.com/office/drawing/2014/main" id="{4FA0BD5F-482F-40C6-A4D1-D8A47FDD2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6660"/>
            <a:ext cx="17811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 person wearing a hat&#10;&#10;Description automatically generated">
            <a:extLst>
              <a:ext uri="{FF2B5EF4-FFF2-40B4-BE49-F238E27FC236}">
                <a16:creationId xmlns:a16="http://schemas.microsoft.com/office/drawing/2014/main" id="{C3C27413-3A64-4971-AC54-CCE87DCB3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753" y="3773618"/>
            <a:ext cx="2752022" cy="2074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025C47-514B-4E5A-8198-667BC6ACF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77F7411-6884-4FBD-8FA6-5C2C789F7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err="1"/>
              <a:t>Pasaron</a:t>
            </a:r>
            <a:r>
              <a:rPr lang="en-GB" dirty="0"/>
              <a:t> </a:t>
            </a:r>
            <a:r>
              <a:rPr lang="en-GB" dirty="0" err="1"/>
              <a:t>más</a:t>
            </a:r>
            <a:r>
              <a:rPr lang="en-GB" dirty="0"/>
              <a:t> de </a:t>
            </a:r>
            <a:r>
              <a:rPr lang="en-GB" dirty="0" err="1"/>
              <a:t>cien</a:t>
            </a:r>
            <a:r>
              <a:rPr lang="en-GB" dirty="0"/>
              <a:t> </a:t>
            </a:r>
            <a:r>
              <a:rPr lang="en-GB" dirty="0" err="1"/>
              <a:t>años</a:t>
            </a:r>
            <a:r>
              <a:rPr lang="en-GB" dirty="0"/>
              <a:t>, </a:t>
            </a:r>
            <a:r>
              <a:rPr lang="en-GB" dirty="0" err="1"/>
              <a:t>cien</a:t>
            </a:r>
            <a:r>
              <a:rPr lang="en-GB" dirty="0"/>
              <a:t> </a:t>
            </a:r>
            <a:r>
              <a:rPr lang="en-GB" dirty="0" err="1"/>
              <a:t>años</a:t>
            </a:r>
            <a:r>
              <a:rPr lang="en-GB" dirty="0"/>
              <a:t>, </a:t>
            </a:r>
            <a:r>
              <a:rPr lang="en-GB" dirty="0" err="1"/>
              <a:t>cien</a:t>
            </a:r>
            <a:r>
              <a:rPr lang="en-GB" dirty="0"/>
              <a:t> </a:t>
            </a:r>
            <a:r>
              <a:rPr lang="en-GB" dirty="0" err="1"/>
              <a:t>años</a:t>
            </a:r>
            <a:r>
              <a:rPr lang="en-GB" dirty="0"/>
              <a:t>.</a:t>
            </a:r>
          </a:p>
          <a:p>
            <a:pPr eaLnBrk="1" hangingPunct="1">
              <a:defRPr/>
            </a:pPr>
            <a:r>
              <a:rPr lang="en-GB" dirty="0" err="1"/>
              <a:t>Pasaron</a:t>
            </a:r>
            <a:r>
              <a:rPr lang="en-GB" dirty="0"/>
              <a:t> </a:t>
            </a:r>
            <a:r>
              <a:rPr lang="en-GB" dirty="0" err="1"/>
              <a:t>más</a:t>
            </a:r>
            <a:r>
              <a:rPr lang="en-GB" dirty="0"/>
              <a:t> de </a:t>
            </a:r>
            <a:r>
              <a:rPr lang="en-GB" dirty="0" err="1"/>
              <a:t>cien</a:t>
            </a:r>
            <a:r>
              <a:rPr lang="en-GB" dirty="0"/>
              <a:t> </a:t>
            </a:r>
            <a:r>
              <a:rPr lang="en-GB" dirty="0" err="1"/>
              <a:t>años</a:t>
            </a:r>
            <a:r>
              <a:rPr lang="en-GB" dirty="0"/>
              <a:t>, </a:t>
            </a:r>
            <a:r>
              <a:rPr lang="en-GB" dirty="0" err="1"/>
              <a:t>cien</a:t>
            </a:r>
            <a:r>
              <a:rPr lang="en-GB" dirty="0"/>
              <a:t> </a:t>
            </a:r>
            <a:r>
              <a:rPr lang="en-GB" dirty="0" err="1"/>
              <a:t>años</a:t>
            </a:r>
            <a:r>
              <a:rPr lang="en-GB" dirty="0"/>
              <a:t>.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3972C8-BB45-4396-B8E5-9F9CF6702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5" y="3452657"/>
            <a:ext cx="1809750" cy="252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ECAA2F0-42E7-4A4C-BC36-00C599582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3B2AD60-7807-46DB-86CC-3A5D8942C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Llegó un joven príncipe, príncipe, príncipe.</a:t>
            </a:r>
          </a:p>
          <a:p>
            <a:pPr eaLnBrk="1" hangingPunct="1"/>
            <a:r>
              <a:rPr lang="en-GB" altLang="en-US"/>
              <a:t>Llegó un joven príncipe, príncipe.</a:t>
            </a:r>
          </a:p>
          <a:p>
            <a:pPr eaLnBrk="1" hangingPunct="1"/>
            <a:endParaRPr lang="en-US" altLang="en-US"/>
          </a:p>
        </p:txBody>
      </p:sp>
      <p:pic>
        <p:nvPicPr>
          <p:cNvPr id="6" name="Picture 5" descr="A person wearing a hat&#10;&#10;Description automatically generated">
            <a:extLst>
              <a:ext uri="{FF2B5EF4-FFF2-40B4-BE49-F238E27FC236}">
                <a16:creationId xmlns:a16="http://schemas.microsoft.com/office/drawing/2014/main" id="{6386B612-D5E1-47D7-8A4B-76B48EF98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645024"/>
            <a:ext cx="2902350" cy="2186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238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La Bella Durmiente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belle au bois dormant</dc:title>
  <dc:creator>Wendy</dc:creator>
  <cp:lastModifiedBy>Wendy Walker</cp:lastModifiedBy>
  <cp:revision>26</cp:revision>
  <dcterms:created xsi:type="dcterms:W3CDTF">2008-07-02T21:09:39Z</dcterms:created>
  <dcterms:modified xsi:type="dcterms:W3CDTF">2020-08-31T14:21:54Z</dcterms:modified>
</cp:coreProperties>
</file>