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90" y="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1A36-0FBF-4019-8216-780287011B72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5D89-087B-4493-8A8D-B48FF81FB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27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1A36-0FBF-4019-8216-780287011B72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5D89-087B-4493-8A8D-B48FF81FB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54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1A36-0FBF-4019-8216-780287011B72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5D89-087B-4493-8A8D-B48FF81FB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906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1A36-0FBF-4019-8216-780287011B72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5D89-087B-4493-8A8D-B48FF81FB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61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1A36-0FBF-4019-8216-780287011B72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5D89-087B-4493-8A8D-B48FF81FB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881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1A36-0FBF-4019-8216-780287011B72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5D89-087B-4493-8A8D-B48FF81FB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593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1A36-0FBF-4019-8216-780287011B72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5D89-087B-4493-8A8D-B48FF81FB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417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1A36-0FBF-4019-8216-780287011B72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5D89-087B-4493-8A8D-B48FF81FB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13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1A36-0FBF-4019-8216-780287011B72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5D89-087B-4493-8A8D-B48FF81FB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4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1A36-0FBF-4019-8216-780287011B72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5D89-087B-4493-8A8D-B48FF81FB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51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1A36-0FBF-4019-8216-780287011B72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5D89-087B-4493-8A8D-B48FF81FB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28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bg1"/>
          </a:fgClr>
          <a:bgClr>
            <a:srgbClr val="FFC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31A36-0FBF-4019-8216-780287011B72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25D89-087B-4493-8A8D-B48FF81FB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9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44937" y="2793768"/>
            <a:ext cx="870212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7200" b="1" cap="none" spc="0" dirty="0">
                <a:ln/>
                <a:solidFill>
                  <a:schemeClr val="accent4"/>
                </a:solidFill>
                <a:effectLst/>
              </a:rPr>
              <a:t>Los </a:t>
            </a:r>
            <a:r>
              <a:rPr lang="en-US" sz="7200" b="1" cap="none" spc="0" dirty="0" err="1">
                <a:ln/>
                <a:solidFill>
                  <a:schemeClr val="accent4"/>
                </a:solidFill>
                <a:effectLst/>
              </a:rPr>
              <a:t>Días</a:t>
            </a:r>
            <a:r>
              <a:rPr lang="en-US" sz="7200" b="1" cap="none" spc="0" dirty="0">
                <a:ln/>
                <a:solidFill>
                  <a:schemeClr val="accent4"/>
                </a:solidFill>
                <a:effectLst/>
              </a:rPr>
              <a:t> y </a:t>
            </a:r>
            <a:r>
              <a:rPr lang="en-US" sz="7200" b="1" cap="none" spc="0" dirty="0" err="1">
                <a:ln/>
                <a:solidFill>
                  <a:schemeClr val="accent4"/>
                </a:solidFill>
                <a:effectLst/>
              </a:rPr>
              <a:t>los</a:t>
            </a:r>
            <a:r>
              <a:rPr lang="en-US" sz="7200" b="1" cap="none" spc="0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7200" b="1" cap="none" spc="0" dirty="0" err="1">
                <a:ln/>
                <a:solidFill>
                  <a:schemeClr val="accent4"/>
                </a:solidFill>
                <a:effectLst/>
              </a:rPr>
              <a:t>planetas</a:t>
            </a:r>
            <a:endParaRPr lang="en-US" sz="72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pic>
        <p:nvPicPr>
          <p:cNvPr id="2" name="cs_932020_22_34_4_1planetas">
            <a:hlinkClick r:id="" action="ppaction://media"/>
            <a:extLst>
              <a:ext uri="{FF2B5EF4-FFF2-40B4-BE49-F238E27FC236}">
                <a16:creationId xmlns:a16="http://schemas.microsoft.com/office/drawing/2014/main" id="{93808A75-88AD-4AEC-BE2C-EF1B4D8568A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08229" y="608511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46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7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599" y="2761986"/>
            <a:ext cx="10210801" cy="1655762"/>
          </a:xfrm>
        </p:spPr>
        <p:txBody>
          <a:bodyPr>
            <a:normAutofit/>
          </a:bodyPr>
          <a:lstStyle/>
          <a:p>
            <a:r>
              <a:rPr lang="en-GB" sz="5400" u="sng" dirty="0"/>
              <a:t>Lunes</a:t>
            </a:r>
            <a:r>
              <a:rPr lang="en-GB" sz="5400" dirty="0"/>
              <a:t> </a:t>
            </a:r>
            <a:r>
              <a:rPr lang="en-GB" sz="5400" dirty="0" err="1"/>
              <a:t>está</a:t>
            </a:r>
            <a:r>
              <a:rPr lang="en-GB" sz="5400" dirty="0"/>
              <a:t> </a:t>
            </a:r>
            <a:r>
              <a:rPr lang="en-GB" sz="5400" dirty="0" err="1"/>
              <a:t>asociado</a:t>
            </a:r>
            <a:r>
              <a:rPr lang="en-GB" sz="5400" dirty="0"/>
              <a:t> con </a:t>
            </a:r>
            <a:r>
              <a:rPr lang="en-GB" sz="5400" u="sng" dirty="0"/>
              <a:t>la </a:t>
            </a:r>
            <a:r>
              <a:rPr lang="en-GB" sz="5400" u="sng" dirty="0" err="1"/>
              <a:t>luna</a:t>
            </a:r>
            <a:r>
              <a:rPr lang="en-GB" sz="5400" dirty="0"/>
              <a:t>.</a:t>
            </a:r>
          </a:p>
          <a:p>
            <a:r>
              <a:rPr lang="en-GB" dirty="0"/>
              <a:t> </a:t>
            </a:r>
          </a:p>
        </p:txBody>
      </p:sp>
      <p:pic>
        <p:nvPicPr>
          <p:cNvPr id="2" name="cs_932020_22_25_15lun_1">
            <a:hlinkClick r:id="" action="ppaction://media"/>
            <a:extLst>
              <a:ext uri="{FF2B5EF4-FFF2-40B4-BE49-F238E27FC236}">
                <a16:creationId xmlns:a16="http://schemas.microsoft.com/office/drawing/2014/main" id="{28CFB810-3507-4C07-A2AC-F9055E449BA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582400" y="628105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94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9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599" y="2761986"/>
            <a:ext cx="10210801" cy="1655762"/>
          </a:xfrm>
        </p:spPr>
        <p:txBody>
          <a:bodyPr>
            <a:normAutofit/>
          </a:bodyPr>
          <a:lstStyle/>
          <a:p>
            <a:r>
              <a:rPr lang="en-GB" sz="5400" u="sng" dirty="0"/>
              <a:t>Martes </a:t>
            </a:r>
            <a:r>
              <a:rPr lang="en-GB" sz="5400" dirty="0" err="1"/>
              <a:t>está</a:t>
            </a:r>
            <a:r>
              <a:rPr lang="en-GB" sz="5400" dirty="0"/>
              <a:t> </a:t>
            </a:r>
            <a:r>
              <a:rPr lang="en-GB" sz="5400" dirty="0" err="1"/>
              <a:t>asociado</a:t>
            </a:r>
            <a:r>
              <a:rPr lang="en-GB" sz="5400" dirty="0"/>
              <a:t> con </a:t>
            </a:r>
            <a:r>
              <a:rPr lang="en-GB" sz="5400" u="sng" dirty="0" err="1"/>
              <a:t>Marte</a:t>
            </a:r>
            <a:r>
              <a:rPr lang="en-GB" sz="5400" dirty="0"/>
              <a:t>.</a:t>
            </a:r>
          </a:p>
          <a:p>
            <a:r>
              <a:rPr lang="en-GB" dirty="0"/>
              <a:t> </a:t>
            </a:r>
          </a:p>
        </p:txBody>
      </p:sp>
      <p:pic>
        <p:nvPicPr>
          <p:cNvPr id="4" name="cs_932020_22_26_43Mar_1">
            <a:hlinkClick r:id="" action="ppaction://media"/>
            <a:extLst>
              <a:ext uri="{FF2B5EF4-FFF2-40B4-BE49-F238E27FC236}">
                <a16:creationId xmlns:a16="http://schemas.microsoft.com/office/drawing/2014/main" id="{A7841F19-B468-458E-AFFB-C62AD2414FB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73394" y="591094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79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7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599" y="2761986"/>
            <a:ext cx="10210801" cy="1655762"/>
          </a:xfrm>
        </p:spPr>
        <p:txBody>
          <a:bodyPr>
            <a:normAutofit fontScale="92500"/>
          </a:bodyPr>
          <a:lstStyle/>
          <a:p>
            <a:r>
              <a:rPr lang="en-GB" sz="5400" u="sng" dirty="0"/>
              <a:t>Miércoles </a:t>
            </a:r>
            <a:r>
              <a:rPr lang="en-GB" sz="5400" dirty="0" err="1"/>
              <a:t>está</a:t>
            </a:r>
            <a:r>
              <a:rPr lang="en-GB" sz="5400" dirty="0"/>
              <a:t> </a:t>
            </a:r>
            <a:r>
              <a:rPr lang="en-GB" sz="5400" dirty="0" err="1"/>
              <a:t>asociado</a:t>
            </a:r>
            <a:r>
              <a:rPr lang="en-GB" sz="5400" dirty="0"/>
              <a:t> con </a:t>
            </a:r>
            <a:r>
              <a:rPr lang="en-GB" sz="5400" u="sng" dirty="0" err="1"/>
              <a:t>Mercurio</a:t>
            </a:r>
            <a:r>
              <a:rPr lang="en-GB" sz="5400" dirty="0"/>
              <a:t>.</a:t>
            </a:r>
          </a:p>
          <a:p>
            <a:r>
              <a:rPr lang="en-GB" dirty="0"/>
              <a:t> </a:t>
            </a:r>
          </a:p>
        </p:txBody>
      </p:sp>
      <p:pic>
        <p:nvPicPr>
          <p:cNvPr id="4" name="cs_932020_22_27_45_1mercur">
            <a:hlinkClick r:id="" action="ppaction://media"/>
            <a:extLst>
              <a:ext uri="{FF2B5EF4-FFF2-40B4-BE49-F238E27FC236}">
                <a16:creationId xmlns:a16="http://schemas.microsoft.com/office/drawing/2014/main" id="{58165460-443D-413A-A166-2C000F010EB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582400" y="613736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47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5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599" y="2761986"/>
            <a:ext cx="10210801" cy="1655762"/>
          </a:xfrm>
        </p:spPr>
        <p:txBody>
          <a:bodyPr>
            <a:normAutofit/>
          </a:bodyPr>
          <a:lstStyle/>
          <a:p>
            <a:r>
              <a:rPr lang="en-GB" sz="5400" u="sng" dirty="0"/>
              <a:t>Jueves </a:t>
            </a:r>
            <a:r>
              <a:rPr lang="en-GB" sz="5400" dirty="0" err="1"/>
              <a:t>está</a:t>
            </a:r>
            <a:r>
              <a:rPr lang="en-GB" sz="5400" dirty="0"/>
              <a:t> </a:t>
            </a:r>
            <a:r>
              <a:rPr lang="en-GB" sz="5400" dirty="0" err="1"/>
              <a:t>asociado</a:t>
            </a:r>
            <a:r>
              <a:rPr lang="en-GB" sz="5400" dirty="0"/>
              <a:t> con </a:t>
            </a:r>
            <a:r>
              <a:rPr lang="en-GB" sz="5400" u="sng" dirty="0" err="1"/>
              <a:t>Júpiter</a:t>
            </a:r>
            <a:r>
              <a:rPr lang="en-GB" sz="5400" dirty="0"/>
              <a:t>.</a:t>
            </a:r>
          </a:p>
          <a:p>
            <a:r>
              <a:rPr lang="en-GB" dirty="0"/>
              <a:t> </a:t>
            </a:r>
          </a:p>
        </p:txBody>
      </p:sp>
      <p:pic>
        <p:nvPicPr>
          <p:cNvPr id="4" name="cs_932020_22_28_32_1jup">
            <a:hlinkClick r:id="" action="ppaction://media"/>
            <a:extLst>
              <a:ext uri="{FF2B5EF4-FFF2-40B4-BE49-F238E27FC236}">
                <a16:creationId xmlns:a16="http://schemas.microsoft.com/office/drawing/2014/main" id="{92DB56FF-DEBD-42E0-A9CC-F50E735A71C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12435" y="609382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2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0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599" y="2761986"/>
            <a:ext cx="10210801" cy="1655762"/>
          </a:xfrm>
        </p:spPr>
        <p:txBody>
          <a:bodyPr>
            <a:normAutofit/>
          </a:bodyPr>
          <a:lstStyle/>
          <a:p>
            <a:r>
              <a:rPr lang="en-GB" sz="5400" u="sng" dirty="0"/>
              <a:t>Viernes </a:t>
            </a:r>
            <a:r>
              <a:rPr lang="en-GB" sz="5400" dirty="0" err="1"/>
              <a:t>está</a:t>
            </a:r>
            <a:r>
              <a:rPr lang="en-GB" sz="5400" dirty="0"/>
              <a:t> </a:t>
            </a:r>
            <a:r>
              <a:rPr lang="en-GB" sz="5400" dirty="0" err="1"/>
              <a:t>asociado</a:t>
            </a:r>
            <a:r>
              <a:rPr lang="en-GB" sz="5400" dirty="0"/>
              <a:t> con </a:t>
            </a:r>
            <a:r>
              <a:rPr lang="en-GB" sz="5400" u="sng" dirty="0"/>
              <a:t>Venus</a:t>
            </a:r>
            <a:r>
              <a:rPr lang="en-GB" sz="5400" dirty="0"/>
              <a:t>.</a:t>
            </a:r>
          </a:p>
          <a:p>
            <a:r>
              <a:rPr lang="en-GB" dirty="0"/>
              <a:t> </a:t>
            </a:r>
          </a:p>
        </p:txBody>
      </p:sp>
      <p:pic>
        <p:nvPicPr>
          <p:cNvPr id="4" name="cs_932020_22_29_48_1ven">
            <a:hlinkClick r:id="" action="ppaction://media"/>
            <a:extLst>
              <a:ext uri="{FF2B5EF4-FFF2-40B4-BE49-F238E27FC236}">
                <a16:creationId xmlns:a16="http://schemas.microsoft.com/office/drawing/2014/main" id="{402DF16E-B181-4B9C-A868-98BA52925AD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582400" y="600673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20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3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599" y="2761986"/>
            <a:ext cx="10210801" cy="1655762"/>
          </a:xfrm>
        </p:spPr>
        <p:txBody>
          <a:bodyPr>
            <a:normAutofit/>
          </a:bodyPr>
          <a:lstStyle/>
          <a:p>
            <a:r>
              <a:rPr lang="en-GB" sz="5400" u="sng" dirty="0"/>
              <a:t>Sábado </a:t>
            </a:r>
            <a:r>
              <a:rPr lang="en-GB" sz="5400" dirty="0" err="1"/>
              <a:t>está</a:t>
            </a:r>
            <a:r>
              <a:rPr lang="en-GB" sz="5400" dirty="0"/>
              <a:t> </a:t>
            </a:r>
            <a:r>
              <a:rPr lang="en-GB" sz="5400" dirty="0" err="1"/>
              <a:t>asociado</a:t>
            </a:r>
            <a:r>
              <a:rPr lang="en-GB" sz="5400" dirty="0"/>
              <a:t> con </a:t>
            </a:r>
            <a:r>
              <a:rPr lang="en-GB" sz="5400" u="sng" dirty="0" err="1"/>
              <a:t>Saturno</a:t>
            </a:r>
            <a:r>
              <a:rPr lang="en-GB" sz="5400" dirty="0"/>
              <a:t>.</a:t>
            </a:r>
          </a:p>
          <a:p>
            <a:r>
              <a:rPr lang="en-GB" dirty="0"/>
              <a:t> </a:t>
            </a:r>
          </a:p>
        </p:txBody>
      </p:sp>
      <p:pic>
        <p:nvPicPr>
          <p:cNvPr id="4" name="cs_932020saturno_22_42_25_1">
            <a:hlinkClick r:id="" action="ppaction://media"/>
            <a:extLst>
              <a:ext uri="{FF2B5EF4-FFF2-40B4-BE49-F238E27FC236}">
                <a16:creationId xmlns:a16="http://schemas.microsoft.com/office/drawing/2014/main" id="{99A86C46-B2E9-4E62-B18A-934AF8F4D4C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608527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16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599" y="2761986"/>
            <a:ext cx="10210801" cy="1655762"/>
          </a:xfrm>
        </p:spPr>
        <p:txBody>
          <a:bodyPr>
            <a:normAutofit/>
          </a:bodyPr>
          <a:lstStyle/>
          <a:p>
            <a:r>
              <a:rPr lang="en-GB" sz="5400" dirty="0"/>
              <a:t>Domingo </a:t>
            </a:r>
            <a:r>
              <a:rPr lang="en-GB" sz="5400" dirty="0" err="1"/>
              <a:t>está</a:t>
            </a:r>
            <a:r>
              <a:rPr lang="en-GB" sz="5400" dirty="0"/>
              <a:t> </a:t>
            </a:r>
            <a:r>
              <a:rPr lang="en-GB" sz="5400" dirty="0" err="1"/>
              <a:t>asociado</a:t>
            </a:r>
            <a:r>
              <a:rPr lang="en-GB" sz="5400" dirty="0"/>
              <a:t> con el </a:t>
            </a:r>
            <a:r>
              <a:rPr lang="en-GB" sz="5400" u="sng" dirty="0"/>
              <a:t>sol</a:t>
            </a:r>
            <a:r>
              <a:rPr lang="en-GB" sz="5400" dirty="0"/>
              <a:t>.</a:t>
            </a:r>
          </a:p>
          <a:p>
            <a:r>
              <a:rPr lang="en-GB" dirty="0"/>
              <a:t> </a:t>
            </a:r>
          </a:p>
        </p:txBody>
      </p:sp>
      <p:pic>
        <p:nvPicPr>
          <p:cNvPr id="4" name="cs_932020_22_32_45_1sol">
            <a:hlinkClick r:id="" action="ppaction://media"/>
            <a:extLst>
              <a:ext uri="{FF2B5EF4-FFF2-40B4-BE49-F238E27FC236}">
                <a16:creationId xmlns:a16="http://schemas.microsoft.com/office/drawing/2014/main" id="{A7F4231C-2E6C-448F-85C9-B62F559DC52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95314" y="611994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2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56</Words>
  <Application>Microsoft Office PowerPoint</Application>
  <PresentationFormat>Widescreen</PresentationFormat>
  <Paragraphs>15</Paragraphs>
  <Slides>8</Slides>
  <Notes>0</Notes>
  <HiddenSlides>0</HiddenSlides>
  <MMClips>8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Walker</dc:creator>
  <cp:lastModifiedBy>Wendy Walker</cp:lastModifiedBy>
  <cp:revision>6</cp:revision>
  <dcterms:created xsi:type="dcterms:W3CDTF">2020-06-12T21:26:55Z</dcterms:created>
  <dcterms:modified xsi:type="dcterms:W3CDTF">2020-09-04T05:46:48Z</dcterms:modified>
</cp:coreProperties>
</file>