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  <p:sldId id="261" r:id="rId4"/>
    <p:sldId id="257" r:id="rId5"/>
    <p:sldId id="259" r:id="rId6"/>
    <p:sldId id="258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3F6D-02EA-4AA6-A725-46A244CD09C9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F080-E991-4936-948B-1C7CDBF0C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56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3F6D-02EA-4AA6-A725-46A244CD09C9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F080-E991-4936-948B-1C7CDBF0C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144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3F6D-02EA-4AA6-A725-46A244CD09C9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F080-E991-4936-948B-1C7CDBF0C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944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3F6D-02EA-4AA6-A725-46A244CD09C9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F080-E991-4936-948B-1C7CDBF0C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608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3F6D-02EA-4AA6-A725-46A244CD09C9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F080-E991-4936-948B-1C7CDBF0C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97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3F6D-02EA-4AA6-A725-46A244CD09C9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F080-E991-4936-948B-1C7CDBF0C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410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3F6D-02EA-4AA6-A725-46A244CD09C9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F080-E991-4936-948B-1C7CDBF0C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187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3F6D-02EA-4AA6-A725-46A244CD09C9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F080-E991-4936-948B-1C7CDBF0C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764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3F6D-02EA-4AA6-A725-46A244CD09C9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F080-E991-4936-948B-1C7CDBF0C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190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3F6D-02EA-4AA6-A725-46A244CD09C9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F080-E991-4936-948B-1C7CDBF0C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586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3F6D-02EA-4AA6-A725-46A244CD09C9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F080-E991-4936-948B-1C7CDBF0C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633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13F6D-02EA-4AA6-A725-46A244CD09C9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1F080-E991-4936-948B-1C7CDBF0C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465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0.wav"/><Relationship Id="rId1" Type="http://schemas.microsoft.com/office/2007/relationships/media" Target="../media/media10.wav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8.wav"/><Relationship Id="rId1" Type="http://schemas.microsoft.com/office/2007/relationships/media" Target="../media/media8.wav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9.wav"/><Relationship Id="rId1" Type="http://schemas.microsoft.com/office/2007/relationships/media" Target="../media/media9.wav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68347" y="2010601"/>
            <a:ext cx="49843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Las </a:t>
            </a:r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Matemáticas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4098" name="Picture 2" descr="http://files.paulalopera.webnode.com.co/200000045-aff65b0726/matematic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686" y="3771899"/>
            <a:ext cx="4457700" cy="3086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cs_8212020_4_29_41_1">
            <a:hlinkClick r:id="" action="ppaction://media"/>
            <a:extLst>
              <a:ext uri="{FF2B5EF4-FFF2-40B4-BE49-F238E27FC236}">
                <a16:creationId xmlns:a16="http://schemas.microsoft.com/office/drawing/2014/main" id="{BDABB580-9B6E-4370-B854-943C8510D7A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582400" y="608511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82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7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71A8A-3DB2-4711-9DF0-D697398D7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i="0" dirty="0">
                <a:solidFill>
                  <a:srgbClr val="92D050"/>
                </a:solidFill>
                <a:effectLst/>
                <a:latin typeface="Comic Sans MS" panose="030F0702030302020204" pitchFamily="66" charset="0"/>
              </a:rPr>
              <a:t>División</a:t>
            </a:r>
            <a:r>
              <a:rPr lang="en-GB" sz="4400" b="0" i="0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 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AA7206F-7236-4AA6-BF9E-ADA2EA78CAB4}"/>
              </a:ext>
            </a:extLst>
          </p:cNvPr>
          <p:cNvSpPr txBox="1">
            <a:spLocks/>
          </p:cNvSpPr>
          <p:nvPr/>
        </p:nvSpPr>
        <p:spPr>
          <a:xfrm>
            <a:off x="990600" y="314315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DE0CEA-880D-4EA4-AD89-DADCFE222DD4}"/>
              </a:ext>
            </a:extLst>
          </p:cNvPr>
          <p:cNvSpPr txBox="1"/>
          <p:nvPr/>
        </p:nvSpPr>
        <p:spPr>
          <a:xfrm>
            <a:off x="1726474" y="2367171"/>
            <a:ext cx="9779726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b="0" i="1" dirty="0" err="1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Doce</a:t>
            </a:r>
            <a:r>
              <a:rPr lang="en-GB" sz="4400" b="0" i="1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 </a:t>
            </a:r>
            <a:r>
              <a:rPr lang="en-GB" sz="4400" b="1" i="1" dirty="0" err="1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dividido</a:t>
            </a:r>
            <a:r>
              <a:rPr lang="en-GB" sz="4400" b="1" i="1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 por </a:t>
            </a:r>
            <a:r>
              <a:rPr lang="en-GB" sz="4400" b="0" i="1" dirty="0" err="1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cuatro</a:t>
            </a:r>
            <a:r>
              <a:rPr lang="en-GB" sz="4400" b="0" i="1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 son </a:t>
            </a:r>
            <a:r>
              <a:rPr lang="en-GB" sz="4400" b="0" i="1" dirty="0" err="1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tres</a:t>
            </a:r>
            <a:r>
              <a:rPr lang="en-GB" sz="4400" b="0" i="1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. (Twelve divided by four is three.)</a:t>
            </a:r>
          </a:p>
        </p:txBody>
      </p:sp>
      <p:pic>
        <p:nvPicPr>
          <p:cNvPr id="5" name="translatetres_tts">
            <a:hlinkClick r:id="" action="ppaction://media"/>
            <a:extLst>
              <a:ext uri="{FF2B5EF4-FFF2-40B4-BE49-F238E27FC236}">
                <a16:creationId xmlns:a16="http://schemas.microsoft.com/office/drawing/2014/main" id="{844DF0AE-4216-4AC7-B87A-041010E4FC8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582400" y="617724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31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0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us 2"/>
          <p:cNvSpPr/>
          <p:nvPr/>
        </p:nvSpPr>
        <p:spPr>
          <a:xfrm>
            <a:off x="4402666" y="2497667"/>
            <a:ext cx="3242734" cy="2971800"/>
          </a:xfrm>
          <a:prstGeom prst="mathPl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296833" y="1207532"/>
            <a:ext cx="345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err="1"/>
              <a:t>Más</a:t>
            </a:r>
            <a:endParaRPr lang="en-GB" sz="6000" b="1" dirty="0"/>
          </a:p>
        </p:txBody>
      </p:sp>
      <p:pic>
        <p:nvPicPr>
          <p:cNvPr id="5" name="cs_8212020mas_5_12_17_1">
            <a:hlinkClick r:id="" action="ppaction://media"/>
            <a:extLst>
              <a:ext uri="{FF2B5EF4-FFF2-40B4-BE49-F238E27FC236}">
                <a16:creationId xmlns:a16="http://schemas.microsoft.com/office/drawing/2014/main" id="{C357DF82-9B09-4C3D-88D0-4DA1736F3AF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95314" y="615042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35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inus 2"/>
          <p:cNvSpPr/>
          <p:nvPr/>
        </p:nvSpPr>
        <p:spPr>
          <a:xfrm>
            <a:off x="3505199" y="3039533"/>
            <a:ext cx="4326467" cy="1820334"/>
          </a:xfrm>
          <a:prstGeom prst="mathMin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856565" y="1710266"/>
            <a:ext cx="345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err="1"/>
              <a:t>Menos</a:t>
            </a:r>
            <a:endParaRPr lang="en-GB" sz="6000" b="1" dirty="0"/>
          </a:p>
        </p:txBody>
      </p:sp>
      <p:pic>
        <p:nvPicPr>
          <p:cNvPr id="5" name="translatemenos_tts">
            <a:hlinkClick r:id="" action="ppaction://media"/>
            <a:extLst>
              <a:ext uri="{FF2B5EF4-FFF2-40B4-BE49-F238E27FC236}">
                <a16:creationId xmlns:a16="http://schemas.microsoft.com/office/drawing/2014/main" id="{1CA9ADE6-61AF-4F24-8A17-1A21B63749D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34354" y="597190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65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6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ion 3"/>
          <p:cNvSpPr/>
          <p:nvPr/>
        </p:nvSpPr>
        <p:spPr>
          <a:xfrm>
            <a:off x="4320177" y="2893785"/>
            <a:ext cx="2827867" cy="1989667"/>
          </a:xfrm>
          <a:prstGeom prst="mathDivid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865033" y="737568"/>
            <a:ext cx="44619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0" b="1" dirty="0"/>
          </a:p>
          <a:p>
            <a:r>
              <a:rPr lang="en-GB" sz="6000" b="1" dirty="0" err="1"/>
              <a:t>Dividido</a:t>
            </a:r>
            <a:r>
              <a:rPr lang="en-GB" sz="6000" b="1" dirty="0"/>
              <a:t>  por</a:t>
            </a:r>
          </a:p>
        </p:txBody>
      </p:sp>
      <p:pic>
        <p:nvPicPr>
          <p:cNvPr id="6" name="translatediv_tts">
            <a:hlinkClick r:id="" action="ppaction://media"/>
            <a:extLst>
              <a:ext uri="{FF2B5EF4-FFF2-40B4-BE49-F238E27FC236}">
                <a16:creationId xmlns:a16="http://schemas.microsoft.com/office/drawing/2014/main" id="{58B85F7D-78EA-412D-A222-7B049E0C523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16937" y="6248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81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3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ultiply 1"/>
          <p:cNvSpPr/>
          <p:nvPr/>
        </p:nvSpPr>
        <p:spPr>
          <a:xfrm>
            <a:off x="3953933" y="2683933"/>
            <a:ext cx="3048000" cy="2345267"/>
          </a:xfrm>
          <a:prstGeom prst="mathMultiply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750733" y="1515533"/>
            <a:ext cx="345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err="1"/>
              <a:t>Por</a:t>
            </a:r>
            <a:endParaRPr lang="en-GB" sz="6000" b="1" dirty="0"/>
          </a:p>
        </p:txBody>
      </p:sp>
      <p:pic>
        <p:nvPicPr>
          <p:cNvPr id="5" name="cs_8212020por_4_47_23_1">
            <a:hlinkClick r:id="" action="ppaction://media"/>
            <a:extLst>
              <a:ext uri="{FF2B5EF4-FFF2-40B4-BE49-F238E27FC236}">
                <a16:creationId xmlns:a16="http://schemas.microsoft.com/office/drawing/2014/main" id="{8431732B-0971-4560-8F93-9E2D5BA28FF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582400" y="615478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61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qual 4"/>
          <p:cNvSpPr/>
          <p:nvPr/>
        </p:nvSpPr>
        <p:spPr>
          <a:xfrm>
            <a:off x="3814233" y="3166533"/>
            <a:ext cx="3937000" cy="1498600"/>
          </a:xfrm>
          <a:prstGeom prst="mathEqua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4000" y="1498600"/>
            <a:ext cx="345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/>
              <a:t>Son</a:t>
            </a:r>
          </a:p>
        </p:txBody>
      </p:sp>
      <p:pic>
        <p:nvPicPr>
          <p:cNvPr id="8" name="cs_8212020son_4_48_5_1">
            <a:hlinkClick r:id="" action="ppaction://media"/>
            <a:extLst>
              <a:ext uri="{FF2B5EF4-FFF2-40B4-BE49-F238E27FC236}">
                <a16:creationId xmlns:a16="http://schemas.microsoft.com/office/drawing/2014/main" id="{F647F5EA-DD4D-4A0F-905F-25FD687DF57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34354" y="614607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17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71A8A-3DB2-4711-9DF0-D697398D7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i="0" dirty="0">
                <a:solidFill>
                  <a:srgbClr val="92D050"/>
                </a:solidFill>
                <a:effectLst/>
                <a:latin typeface="Comic Sans MS" panose="030F0702030302020204" pitchFamily="66" charset="0"/>
              </a:rPr>
              <a:t>Suma</a:t>
            </a:r>
            <a:r>
              <a:rPr lang="en-GB" sz="4400" b="0" i="0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 </a:t>
            </a:r>
            <a:endParaRPr lang="en-GB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70F24EB-058D-4A76-8FE5-F653313B7D97}"/>
              </a:ext>
            </a:extLst>
          </p:cNvPr>
          <p:cNvSpPr txBox="1">
            <a:spLocks/>
          </p:cNvSpPr>
          <p:nvPr/>
        </p:nvSpPr>
        <p:spPr>
          <a:xfrm>
            <a:off x="838200" y="299075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0" i="1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Dos </a:t>
            </a:r>
            <a:r>
              <a:rPr lang="en-GB" sz="4400" b="1" i="1" dirty="0" err="1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más</a:t>
            </a:r>
            <a:r>
              <a:rPr lang="en-GB" sz="4400" b="0" i="1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 </a:t>
            </a:r>
            <a:r>
              <a:rPr lang="en-GB" sz="4400" b="0" i="1" dirty="0" err="1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tres</a:t>
            </a:r>
            <a:r>
              <a:rPr lang="en-GB" sz="4400" b="0" i="1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 son </a:t>
            </a:r>
            <a:r>
              <a:rPr lang="en-GB" sz="4400" b="0" i="1" dirty="0" err="1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cinco</a:t>
            </a:r>
            <a:r>
              <a:rPr lang="en-GB" sz="4400" b="0" i="1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.</a:t>
            </a:r>
            <a:r>
              <a:rPr lang="en-GB" sz="4400" b="0" i="0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 (Two plus three is five.)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AA7206F-7236-4AA6-BF9E-ADA2EA78CAB4}"/>
              </a:ext>
            </a:extLst>
          </p:cNvPr>
          <p:cNvSpPr txBox="1">
            <a:spLocks/>
          </p:cNvSpPr>
          <p:nvPr/>
        </p:nvSpPr>
        <p:spPr>
          <a:xfrm>
            <a:off x="990600" y="314315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pic>
        <p:nvPicPr>
          <p:cNvPr id="9" name="cs_8212020_4_49dosmas_1_1">
            <a:hlinkClick r:id="" action="ppaction://media"/>
            <a:extLst>
              <a:ext uri="{FF2B5EF4-FFF2-40B4-BE49-F238E27FC236}">
                <a16:creationId xmlns:a16="http://schemas.microsoft.com/office/drawing/2014/main" id="{1AB30171-C8CF-46B7-9F9D-69505DDD380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506200" y="611715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02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92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71A8A-3DB2-4711-9DF0-D697398D7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i="0" dirty="0">
                <a:solidFill>
                  <a:srgbClr val="92D050"/>
                </a:solidFill>
                <a:effectLst/>
                <a:latin typeface="Comic Sans MS" panose="030F0702030302020204" pitchFamily="66" charset="0"/>
              </a:rPr>
              <a:t>Resta</a:t>
            </a:r>
            <a:r>
              <a:rPr lang="en-GB" sz="4400" b="0" i="0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 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AA7206F-7236-4AA6-BF9E-ADA2EA78CAB4}"/>
              </a:ext>
            </a:extLst>
          </p:cNvPr>
          <p:cNvSpPr txBox="1">
            <a:spLocks/>
          </p:cNvSpPr>
          <p:nvPr/>
        </p:nvSpPr>
        <p:spPr>
          <a:xfrm>
            <a:off x="990600" y="314315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DE0CEA-880D-4EA4-AD89-DADCFE222DD4}"/>
              </a:ext>
            </a:extLst>
          </p:cNvPr>
          <p:cNvSpPr txBox="1"/>
          <p:nvPr/>
        </p:nvSpPr>
        <p:spPr>
          <a:xfrm>
            <a:off x="1332411" y="3246511"/>
            <a:ext cx="977972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b="0" i="1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Cinco </a:t>
            </a:r>
            <a:r>
              <a:rPr lang="en-GB" sz="4400" b="1" i="1" dirty="0" err="1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menos</a:t>
            </a:r>
            <a:r>
              <a:rPr lang="en-GB" sz="4400" b="0" i="1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 </a:t>
            </a:r>
            <a:r>
              <a:rPr lang="en-GB" sz="4400" b="0" i="1" dirty="0" err="1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cuatro</a:t>
            </a:r>
            <a:r>
              <a:rPr lang="en-GB" sz="4400" b="0" i="1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 son uno.</a:t>
            </a:r>
            <a:r>
              <a:rPr lang="en-GB" sz="4400" b="0" i="0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 (Five minus four is one.)</a:t>
            </a:r>
          </a:p>
        </p:txBody>
      </p:sp>
      <p:pic>
        <p:nvPicPr>
          <p:cNvPr id="8" name="cs_8212020cinco_4_50_58_1">
            <a:hlinkClick r:id="" action="ppaction://media"/>
            <a:extLst>
              <a:ext uri="{FF2B5EF4-FFF2-40B4-BE49-F238E27FC236}">
                <a16:creationId xmlns:a16="http://schemas.microsoft.com/office/drawing/2014/main" id="{4E48FFF4-A46B-4D81-A1ED-F8B36F401B3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506200" y="618698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67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8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71A8A-3DB2-4711-9DF0-D697398D7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i="0" dirty="0">
                <a:solidFill>
                  <a:srgbClr val="92D050"/>
                </a:solidFill>
                <a:effectLst/>
                <a:latin typeface="Comic Sans MS" panose="030F0702030302020204" pitchFamily="66" charset="0"/>
              </a:rPr>
              <a:t>Multiplicación</a:t>
            </a:r>
            <a:r>
              <a:rPr lang="en-GB" sz="4400" b="0" i="0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 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AA7206F-7236-4AA6-BF9E-ADA2EA78CAB4}"/>
              </a:ext>
            </a:extLst>
          </p:cNvPr>
          <p:cNvSpPr txBox="1">
            <a:spLocks/>
          </p:cNvSpPr>
          <p:nvPr/>
        </p:nvSpPr>
        <p:spPr>
          <a:xfrm>
            <a:off x="990600" y="314315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DE0CEA-880D-4EA4-AD89-DADCFE222DD4}"/>
              </a:ext>
            </a:extLst>
          </p:cNvPr>
          <p:cNvSpPr txBox="1"/>
          <p:nvPr/>
        </p:nvSpPr>
        <p:spPr>
          <a:xfrm>
            <a:off x="1332411" y="3246511"/>
            <a:ext cx="977972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b="0" i="1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Tres </a:t>
            </a:r>
            <a:r>
              <a:rPr lang="en-GB" sz="4400" b="1" i="1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por</a:t>
            </a:r>
            <a:r>
              <a:rPr lang="en-GB" sz="4400" b="0" i="1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 </a:t>
            </a:r>
            <a:r>
              <a:rPr lang="en-GB" sz="4400" b="0" i="1" dirty="0" err="1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cuatro</a:t>
            </a:r>
            <a:r>
              <a:rPr lang="en-GB" sz="4400" b="0" i="1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 son </a:t>
            </a:r>
            <a:r>
              <a:rPr lang="en-GB" sz="4400" b="0" i="1" dirty="0" err="1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doce</a:t>
            </a:r>
            <a:r>
              <a:rPr lang="en-GB" sz="4400" b="0" i="1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. (Three times four is twelve.)</a:t>
            </a:r>
          </a:p>
        </p:txBody>
      </p:sp>
      <p:pic>
        <p:nvPicPr>
          <p:cNvPr id="5" name="translateDOCE_tts">
            <a:hlinkClick r:id="" action="ppaction://media"/>
            <a:extLst>
              <a:ext uri="{FF2B5EF4-FFF2-40B4-BE49-F238E27FC236}">
                <a16:creationId xmlns:a16="http://schemas.microsoft.com/office/drawing/2014/main" id="{4DA84B7B-8889-4366-A741-6AFAF985D97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201400" y="598932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40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0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66</Words>
  <Application>Microsoft Office PowerPoint</Application>
  <PresentationFormat>Widescreen</PresentationFormat>
  <Paragraphs>15</Paragraphs>
  <Slides>10</Slides>
  <Notes>0</Notes>
  <HiddenSlides>0</HiddenSlides>
  <MMClips>10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Suma </vt:lpstr>
      <vt:lpstr>Resta </vt:lpstr>
      <vt:lpstr>Multiplicación </vt:lpstr>
      <vt:lpstr>División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</dc:creator>
  <cp:lastModifiedBy>Wendy Walker</cp:lastModifiedBy>
  <cp:revision>16</cp:revision>
  <dcterms:created xsi:type="dcterms:W3CDTF">2014-04-02T06:56:06Z</dcterms:created>
  <dcterms:modified xsi:type="dcterms:W3CDTF">2020-08-21T17:52:16Z</dcterms:modified>
</cp:coreProperties>
</file>