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0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0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77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4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5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1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91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1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FBFD-7D95-4AB0-B6D0-D6B46F764F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3387-3C0C-40E1-95B1-3A6A915CC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9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5" Type="http://schemas.microsoft.com/office/2007/relationships/media" Target="../media/media3.wav"/><Relationship Id="rId4" Type="http://schemas.openxmlformats.org/officeDocument/2006/relationships/audio" Target="../media/media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6747" y="2967335"/>
            <a:ext cx="8158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Command phrases to pupils</a:t>
            </a:r>
          </a:p>
        </p:txBody>
      </p:sp>
    </p:spTree>
    <p:extLst>
      <p:ext uri="{BB962C8B-B14F-4D97-AF65-F5344CB8AC3E}">
        <p14:creationId xmlns:p14="http://schemas.microsoft.com/office/powerpoint/2010/main" val="237618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Cambiad el </a:t>
            </a:r>
            <a:r>
              <a:rPr lang="en-GB" dirty="0" err="1"/>
              <a:t>ritmo</a:t>
            </a:r>
            <a:r>
              <a:rPr lang="en-GB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320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Enseñadme el </a:t>
            </a:r>
            <a:r>
              <a:rPr lang="en-GB" dirty="0" err="1"/>
              <a:t>ritmo</a:t>
            </a:r>
            <a:r>
              <a:rPr lang="en-GB" dirty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417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¿Cuántos </a:t>
            </a:r>
            <a:r>
              <a:rPr lang="en-GB" dirty="0" err="1"/>
              <a:t>ritmos</a:t>
            </a:r>
            <a:r>
              <a:rPr lang="en-GB" dirty="0"/>
              <a:t> hay? </a:t>
            </a:r>
          </a:p>
        </p:txBody>
      </p:sp>
      <p:pic>
        <p:nvPicPr>
          <p:cNvPr id="3" name="cs_5272020_11_19_1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604934" y="723106"/>
            <a:ext cx="609600" cy="609600"/>
          </a:xfrm>
          <a:prstGeom prst="rect">
            <a:avLst/>
          </a:prstGeom>
        </p:spPr>
      </p:pic>
      <p:pic>
        <p:nvPicPr>
          <p:cNvPr id="6" name="cs_5272020_11_20_22_1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909734" y="2678906"/>
            <a:ext cx="609600" cy="609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41775" y="5500687"/>
            <a:ext cx="8096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How many beats are there?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1775" y="3363814"/>
            <a:ext cx="5356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Show me the beat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728" y="1594942"/>
            <a:ext cx="487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Change the beat</a:t>
            </a:r>
            <a:endParaRPr lang="en-GB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8" name="cs_8282020_14_56_33_1">
            <a:hlinkClick r:id="" action="ppaction://media"/>
            <a:extLst>
              <a:ext uri="{FF2B5EF4-FFF2-40B4-BE49-F238E27FC236}">
                <a16:creationId xmlns:a16="http://schemas.microsoft.com/office/drawing/2014/main" id="{E7720371-CFA7-444A-98E6-1C5F8EB40FC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096000" y="44896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1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69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</Words>
  <Application>Microsoft Office PowerPoint</Application>
  <PresentationFormat>Widescreen</PresentationFormat>
  <Paragraphs>7</Paragraphs>
  <Slides>2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Cambiad el ritmo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Walker</dc:creator>
  <cp:lastModifiedBy>Wendy Walker</cp:lastModifiedBy>
  <cp:revision>4</cp:revision>
  <dcterms:created xsi:type="dcterms:W3CDTF">2020-05-27T10:25:29Z</dcterms:created>
  <dcterms:modified xsi:type="dcterms:W3CDTF">2020-08-28T21:58:52Z</dcterms:modified>
</cp:coreProperties>
</file>