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4.jpg"/><Relationship Id="rId3" Type="http://schemas.microsoft.com/office/2007/relationships/media" Target="../media/media50.wav"/><Relationship Id="rId21" Type="http://schemas.openxmlformats.org/officeDocument/2006/relationships/image" Target="../media/image7.png"/><Relationship Id="rId7" Type="http://schemas.microsoft.com/office/2007/relationships/media" Target="../media/media52.wav"/><Relationship Id="rId12" Type="http://schemas.openxmlformats.org/officeDocument/2006/relationships/audio" Target="../media/media54.wav"/><Relationship Id="rId17" Type="http://schemas.openxmlformats.org/officeDocument/2006/relationships/image" Target="../media/image53.png"/><Relationship Id="rId2" Type="http://schemas.openxmlformats.org/officeDocument/2006/relationships/audio" Target="../media/media49.wav"/><Relationship Id="rId16" Type="http://schemas.openxmlformats.org/officeDocument/2006/relationships/image" Target="../media/image52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49.wav"/><Relationship Id="rId6" Type="http://schemas.openxmlformats.org/officeDocument/2006/relationships/audio" Target="../media/media51.wav"/><Relationship Id="rId11" Type="http://schemas.microsoft.com/office/2007/relationships/media" Target="../media/media54.wav"/><Relationship Id="rId5" Type="http://schemas.microsoft.com/office/2007/relationships/media" Target="../media/media51.wav"/><Relationship Id="rId15" Type="http://schemas.openxmlformats.org/officeDocument/2006/relationships/image" Target="../media/image51.jpg"/><Relationship Id="rId10" Type="http://schemas.openxmlformats.org/officeDocument/2006/relationships/audio" Target="../media/media53.wav"/><Relationship Id="rId19" Type="http://schemas.openxmlformats.org/officeDocument/2006/relationships/image" Target="../media/image55.png"/><Relationship Id="rId4" Type="http://schemas.openxmlformats.org/officeDocument/2006/relationships/audio" Target="../media/media50.wav"/><Relationship Id="rId9" Type="http://schemas.microsoft.com/office/2007/relationships/media" Target="../media/media53.wav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60.png"/><Relationship Id="rId3" Type="http://schemas.microsoft.com/office/2007/relationships/media" Target="../media/media56.wav"/><Relationship Id="rId21" Type="http://schemas.openxmlformats.org/officeDocument/2006/relationships/image" Target="../media/image7.png"/><Relationship Id="rId7" Type="http://schemas.microsoft.com/office/2007/relationships/media" Target="../media/media58.wav"/><Relationship Id="rId12" Type="http://schemas.openxmlformats.org/officeDocument/2006/relationships/audio" Target="../media/media60.wav"/><Relationship Id="rId17" Type="http://schemas.openxmlformats.org/officeDocument/2006/relationships/image" Target="../media/image59.jpg"/><Relationship Id="rId2" Type="http://schemas.openxmlformats.org/officeDocument/2006/relationships/audio" Target="../media/media55.wav"/><Relationship Id="rId16" Type="http://schemas.openxmlformats.org/officeDocument/2006/relationships/image" Target="../media/image58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55.wav"/><Relationship Id="rId6" Type="http://schemas.openxmlformats.org/officeDocument/2006/relationships/audio" Target="../media/media57.wav"/><Relationship Id="rId11" Type="http://schemas.microsoft.com/office/2007/relationships/media" Target="../media/media60.wav"/><Relationship Id="rId5" Type="http://schemas.microsoft.com/office/2007/relationships/media" Target="../media/media57.wav"/><Relationship Id="rId15" Type="http://schemas.openxmlformats.org/officeDocument/2006/relationships/image" Target="../media/image57.png"/><Relationship Id="rId10" Type="http://schemas.openxmlformats.org/officeDocument/2006/relationships/audio" Target="../media/media59.wav"/><Relationship Id="rId19" Type="http://schemas.openxmlformats.org/officeDocument/2006/relationships/image" Target="../media/image61.png"/><Relationship Id="rId4" Type="http://schemas.openxmlformats.org/officeDocument/2006/relationships/audio" Target="../media/media56.wav"/><Relationship Id="rId9" Type="http://schemas.microsoft.com/office/2007/relationships/media" Target="../media/media59.wav"/><Relationship Id="rId1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.png"/><Relationship Id="rId3" Type="http://schemas.microsoft.com/office/2007/relationships/media" Target="../media/media2.wav"/><Relationship Id="rId21" Type="http://schemas.openxmlformats.org/officeDocument/2006/relationships/image" Target="../media/image7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10" Type="http://schemas.openxmlformats.org/officeDocument/2006/relationships/audio" Target="../media/media5.wav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2.png"/><Relationship Id="rId3" Type="http://schemas.microsoft.com/office/2007/relationships/media" Target="../media/media8.wav"/><Relationship Id="rId21" Type="http://schemas.openxmlformats.org/officeDocument/2006/relationships/image" Target="../media/image7.png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openxmlformats.org/officeDocument/2006/relationships/image" Target="../media/image11.png"/><Relationship Id="rId2" Type="http://schemas.openxmlformats.org/officeDocument/2006/relationships/audio" Target="../media/media7.wav"/><Relationship Id="rId16" Type="http://schemas.openxmlformats.org/officeDocument/2006/relationships/image" Target="../media/image10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openxmlformats.org/officeDocument/2006/relationships/image" Target="../media/image9.png"/><Relationship Id="rId10" Type="http://schemas.openxmlformats.org/officeDocument/2006/relationships/audio" Target="../media/media11.wav"/><Relationship Id="rId19" Type="http://schemas.openxmlformats.org/officeDocument/2006/relationships/image" Target="../media/image13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8.png"/><Relationship Id="rId3" Type="http://schemas.microsoft.com/office/2007/relationships/media" Target="../media/media14.wav"/><Relationship Id="rId21" Type="http://schemas.openxmlformats.org/officeDocument/2006/relationships/image" Target="../media/image7.png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17" Type="http://schemas.openxmlformats.org/officeDocument/2006/relationships/image" Target="../media/image17.png"/><Relationship Id="rId2" Type="http://schemas.openxmlformats.org/officeDocument/2006/relationships/audio" Target="../media/media13.wav"/><Relationship Id="rId16" Type="http://schemas.openxmlformats.org/officeDocument/2006/relationships/image" Target="../media/image16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5" Type="http://schemas.microsoft.com/office/2007/relationships/media" Target="../media/media15.wav"/><Relationship Id="rId15" Type="http://schemas.openxmlformats.org/officeDocument/2006/relationships/image" Target="../media/image15.png"/><Relationship Id="rId10" Type="http://schemas.openxmlformats.org/officeDocument/2006/relationships/audio" Target="../media/media17.wav"/><Relationship Id="rId19" Type="http://schemas.openxmlformats.org/officeDocument/2006/relationships/image" Target="../media/image19.png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24.jpg"/><Relationship Id="rId3" Type="http://schemas.microsoft.com/office/2007/relationships/media" Target="../media/media20.wav"/><Relationship Id="rId21" Type="http://schemas.openxmlformats.org/officeDocument/2006/relationships/image" Target="../media/image7.png"/><Relationship Id="rId7" Type="http://schemas.microsoft.com/office/2007/relationships/media" Target="../media/media22.wav"/><Relationship Id="rId12" Type="http://schemas.openxmlformats.org/officeDocument/2006/relationships/audio" Target="../media/media24.wav"/><Relationship Id="rId17" Type="http://schemas.openxmlformats.org/officeDocument/2006/relationships/image" Target="../media/image23.png"/><Relationship Id="rId2" Type="http://schemas.openxmlformats.org/officeDocument/2006/relationships/audio" Target="../media/media19.wav"/><Relationship Id="rId16" Type="http://schemas.openxmlformats.org/officeDocument/2006/relationships/image" Target="../media/image22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4.wav"/><Relationship Id="rId5" Type="http://schemas.microsoft.com/office/2007/relationships/media" Target="../media/media21.wav"/><Relationship Id="rId15" Type="http://schemas.openxmlformats.org/officeDocument/2006/relationships/image" Target="../media/image21.png"/><Relationship Id="rId10" Type="http://schemas.openxmlformats.org/officeDocument/2006/relationships/audio" Target="../media/media23.wav"/><Relationship Id="rId19" Type="http://schemas.openxmlformats.org/officeDocument/2006/relationships/image" Target="../media/image25.png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30.png"/><Relationship Id="rId3" Type="http://schemas.microsoft.com/office/2007/relationships/media" Target="../media/media26.wav"/><Relationship Id="rId21" Type="http://schemas.openxmlformats.org/officeDocument/2006/relationships/image" Target="../media/image7.png"/><Relationship Id="rId7" Type="http://schemas.microsoft.com/office/2007/relationships/media" Target="../media/media28.wav"/><Relationship Id="rId12" Type="http://schemas.openxmlformats.org/officeDocument/2006/relationships/audio" Target="../media/media30.wav"/><Relationship Id="rId17" Type="http://schemas.openxmlformats.org/officeDocument/2006/relationships/image" Target="../media/image29.png"/><Relationship Id="rId2" Type="http://schemas.openxmlformats.org/officeDocument/2006/relationships/audio" Target="../media/media25.wav"/><Relationship Id="rId16" Type="http://schemas.openxmlformats.org/officeDocument/2006/relationships/image" Target="../media/image28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25.wav"/><Relationship Id="rId6" Type="http://schemas.openxmlformats.org/officeDocument/2006/relationships/audio" Target="../media/media27.wav"/><Relationship Id="rId11" Type="http://schemas.microsoft.com/office/2007/relationships/media" Target="../media/media30.wav"/><Relationship Id="rId5" Type="http://schemas.microsoft.com/office/2007/relationships/media" Target="../media/media27.wav"/><Relationship Id="rId15" Type="http://schemas.openxmlformats.org/officeDocument/2006/relationships/image" Target="../media/image27.png"/><Relationship Id="rId10" Type="http://schemas.openxmlformats.org/officeDocument/2006/relationships/audio" Target="../media/media29.wav"/><Relationship Id="rId19" Type="http://schemas.openxmlformats.org/officeDocument/2006/relationships/image" Target="../media/image31.png"/><Relationship Id="rId4" Type="http://schemas.openxmlformats.org/officeDocument/2006/relationships/audio" Target="../media/media26.wav"/><Relationship Id="rId9" Type="http://schemas.microsoft.com/office/2007/relationships/media" Target="../media/media29.wav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36.png"/><Relationship Id="rId3" Type="http://schemas.microsoft.com/office/2007/relationships/media" Target="../media/media32.wav"/><Relationship Id="rId21" Type="http://schemas.openxmlformats.org/officeDocument/2006/relationships/image" Target="../media/image7.png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openxmlformats.org/officeDocument/2006/relationships/image" Target="../media/image35.png"/><Relationship Id="rId2" Type="http://schemas.openxmlformats.org/officeDocument/2006/relationships/audio" Target="../media/media31.wav"/><Relationship Id="rId16" Type="http://schemas.openxmlformats.org/officeDocument/2006/relationships/image" Target="../media/image34.pn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5" Type="http://schemas.microsoft.com/office/2007/relationships/media" Target="../media/media33.wav"/><Relationship Id="rId15" Type="http://schemas.openxmlformats.org/officeDocument/2006/relationships/image" Target="../media/image33.png"/><Relationship Id="rId10" Type="http://schemas.openxmlformats.org/officeDocument/2006/relationships/audio" Target="../media/media35.wav"/><Relationship Id="rId19" Type="http://schemas.openxmlformats.org/officeDocument/2006/relationships/image" Target="../media/image37.png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42.png"/><Relationship Id="rId3" Type="http://schemas.microsoft.com/office/2007/relationships/media" Target="../media/media38.wav"/><Relationship Id="rId21" Type="http://schemas.openxmlformats.org/officeDocument/2006/relationships/image" Target="../media/image7.png"/><Relationship Id="rId7" Type="http://schemas.microsoft.com/office/2007/relationships/media" Target="../media/media40.wav"/><Relationship Id="rId12" Type="http://schemas.openxmlformats.org/officeDocument/2006/relationships/audio" Target="../media/media42.wav"/><Relationship Id="rId17" Type="http://schemas.openxmlformats.org/officeDocument/2006/relationships/image" Target="../media/image41.jpg"/><Relationship Id="rId2" Type="http://schemas.openxmlformats.org/officeDocument/2006/relationships/audio" Target="../media/media37.wav"/><Relationship Id="rId16" Type="http://schemas.openxmlformats.org/officeDocument/2006/relationships/image" Target="../media/image40.jp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37.wav"/><Relationship Id="rId6" Type="http://schemas.openxmlformats.org/officeDocument/2006/relationships/audio" Target="../media/media39.wav"/><Relationship Id="rId11" Type="http://schemas.microsoft.com/office/2007/relationships/media" Target="../media/media42.wav"/><Relationship Id="rId5" Type="http://schemas.microsoft.com/office/2007/relationships/media" Target="../media/media39.wav"/><Relationship Id="rId15" Type="http://schemas.openxmlformats.org/officeDocument/2006/relationships/image" Target="../media/image39.png"/><Relationship Id="rId10" Type="http://schemas.openxmlformats.org/officeDocument/2006/relationships/audio" Target="../media/media41.wav"/><Relationship Id="rId19" Type="http://schemas.openxmlformats.org/officeDocument/2006/relationships/image" Target="../media/image43.png"/><Relationship Id="rId4" Type="http://schemas.openxmlformats.org/officeDocument/2006/relationships/audio" Target="../media/media38.wav"/><Relationship Id="rId9" Type="http://schemas.microsoft.com/office/2007/relationships/media" Target="../media/media41.wav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wav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48.jpg"/><Relationship Id="rId3" Type="http://schemas.microsoft.com/office/2007/relationships/media" Target="../media/media44.wav"/><Relationship Id="rId21" Type="http://schemas.openxmlformats.org/officeDocument/2006/relationships/image" Target="../media/image7.png"/><Relationship Id="rId7" Type="http://schemas.microsoft.com/office/2007/relationships/media" Target="../media/media46.wav"/><Relationship Id="rId12" Type="http://schemas.openxmlformats.org/officeDocument/2006/relationships/audio" Target="../media/media48.wav"/><Relationship Id="rId17" Type="http://schemas.openxmlformats.org/officeDocument/2006/relationships/image" Target="../media/image47.png"/><Relationship Id="rId2" Type="http://schemas.openxmlformats.org/officeDocument/2006/relationships/audio" Target="../media/media43.wav"/><Relationship Id="rId16" Type="http://schemas.openxmlformats.org/officeDocument/2006/relationships/image" Target="../media/image46.jpg"/><Relationship Id="rId20" Type="http://schemas.openxmlformats.org/officeDocument/2006/relationships/hyperlink" Target="http://www.spanishplayground.net/" TargetMode="External"/><Relationship Id="rId1" Type="http://schemas.microsoft.com/office/2007/relationships/media" Target="../media/media43.wav"/><Relationship Id="rId6" Type="http://schemas.openxmlformats.org/officeDocument/2006/relationships/audio" Target="../media/media45.wav"/><Relationship Id="rId11" Type="http://schemas.microsoft.com/office/2007/relationships/media" Target="../media/media48.wav"/><Relationship Id="rId5" Type="http://schemas.microsoft.com/office/2007/relationships/media" Target="../media/media45.wav"/><Relationship Id="rId15" Type="http://schemas.openxmlformats.org/officeDocument/2006/relationships/image" Target="../media/image45.png"/><Relationship Id="rId10" Type="http://schemas.openxmlformats.org/officeDocument/2006/relationships/audio" Target="../media/media47.wav"/><Relationship Id="rId19" Type="http://schemas.openxmlformats.org/officeDocument/2006/relationships/image" Target="../media/image49.png"/><Relationship Id="rId4" Type="http://schemas.openxmlformats.org/officeDocument/2006/relationships/audio" Target="../media/media44.wav"/><Relationship Id="rId9" Type="http://schemas.microsoft.com/office/2007/relationships/media" Target="../media/media47.wav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1" y="3424534"/>
            <a:ext cx="720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Spanish Rhyming Words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6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4690" y="824397"/>
            <a:ext cx="1302994" cy="1729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7476" y="2998698"/>
            <a:ext cx="1021249" cy="14034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7348" y="3063455"/>
            <a:ext cx="2113047" cy="12998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3969" y="4954498"/>
            <a:ext cx="1092200" cy="1562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8870" y="4890998"/>
            <a:ext cx="1193800" cy="1511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8845" y="729741"/>
          <a:ext cx="9217660" cy="603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830"/>
                <a:gridCol w="4608830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274002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ballena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260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sirena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L="244729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calcetín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R="887730" algn="r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violín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2505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vestido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R="849630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nido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207767" y="903198"/>
            <a:ext cx="1917700" cy="1638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0" name="cs_6112020_8_47_5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67200" y="2057400"/>
            <a:ext cx="609600" cy="609600"/>
          </a:xfrm>
          <a:prstGeom prst="rect">
            <a:avLst/>
          </a:prstGeom>
        </p:spPr>
      </p:pic>
      <p:pic>
        <p:nvPicPr>
          <p:cNvPr id="11" name="cs_6112020_8_48_35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76667" y="2057400"/>
            <a:ext cx="609600" cy="609600"/>
          </a:xfrm>
          <a:prstGeom prst="rect">
            <a:avLst/>
          </a:prstGeom>
        </p:spPr>
      </p:pic>
      <p:pic>
        <p:nvPicPr>
          <p:cNvPr id="12" name="cs_6112020_8_49_27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18075" y="3994659"/>
            <a:ext cx="609600" cy="609600"/>
          </a:xfrm>
          <a:prstGeom prst="rect">
            <a:avLst/>
          </a:prstGeom>
        </p:spPr>
      </p:pic>
      <p:pic>
        <p:nvPicPr>
          <p:cNvPr id="13" name="cs_6112020_8_50_8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37065" y="3962400"/>
            <a:ext cx="609600" cy="609600"/>
          </a:xfrm>
          <a:prstGeom prst="rect">
            <a:avLst/>
          </a:prstGeom>
        </p:spPr>
      </p:pic>
      <p:pic>
        <p:nvPicPr>
          <p:cNvPr id="14" name="cs_6112020_8_50_49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18075" y="6097498"/>
            <a:ext cx="609600" cy="609600"/>
          </a:xfrm>
          <a:prstGeom prst="rect">
            <a:avLst/>
          </a:prstGeom>
        </p:spPr>
      </p:pic>
      <p:pic>
        <p:nvPicPr>
          <p:cNvPr id="15" name="cs_6112020_8_51_38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79315" y="59844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6761733"/>
            <a:ext cx="9226550" cy="9525"/>
            <a:chOff x="476758" y="6761733"/>
            <a:chExt cx="9226550" cy="9525"/>
          </a:xfrm>
        </p:grpSpPr>
        <p:sp>
          <p:nvSpPr>
            <p:cNvPr id="3" name="object 3"/>
            <p:cNvSpPr/>
            <p:nvPr/>
          </p:nvSpPr>
          <p:spPr>
            <a:xfrm>
              <a:off x="476758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758" y="676478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9144" y="6096"/>
                  </a:lnTo>
                  <a:lnTo>
                    <a:pt x="21336" y="609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09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2286" y="6761733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3048"/>
                  </a:moveTo>
                  <a:lnTo>
                    <a:pt x="12192" y="3048"/>
                  </a:lnTo>
                  <a:lnTo>
                    <a:pt x="9144" y="3048"/>
                  </a:lnTo>
                  <a:lnTo>
                    <a:pt x="9144" y="0"/>
                  </a:lnTo>
                  <a:lnTo>
                    <a:pt x="3048" y="0"/>
                  </a:lnTo>
                  <a:lnTo>
                    <a:pt x="3048" y="3048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9144"/>
                  </a:lnTo>
                  <a:lnTo>
                    <a:pt x="6083" y="9144"/>
                  </a:lnTo>
                  <a:lnTo>
                    <a:pt x="9144" y="9144"/>
                  </a:lnTo>
                  <a:lnTo>
                    <a:pt x="12192" y="9144"/>
                  </a:lnTo>
                  <a:lnTo>
                    <a:pt x="24384" y="9144"/>
                  </a:lnTo>
                  <a:lnTo>
                    <a:pt x="2438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105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3910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3910" y="676478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9131" y="609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30570" y="1296263"/>
            <a:ext cx="1680210" cy="9823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5069" y="1054328"/>
            <a:ext cx="1943100" cy="1460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8269" y="3125698"/>
            <a:ext cx="1600200" cy="1231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6270" y="3201263"/>
            <a:ext cx="1868804" cy="1270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6758" y="730503"/>
          <a:ext cx="9217660" cy="6003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830"/>
                <a:gridCol w="4608830"/>
              </a:tblGrid>
              <a:tr h="2010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301434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lechuga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85750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latin typeface="Trebuchet MS"/>
                          <a:cs typeface="Trebuchet MS"/>
                        </a:rPr>
                        <a:t>tortuga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94703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camión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99085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avión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94132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hoja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297053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roja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398269" y="4953863"/>
            <a:ext cx="1356995" cy="1473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1670" y="4941163"/>
            <a:ext cx="1730375" cy="1435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8" name="cs_6112020_9_55_4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1199" y="2057400"/>
            <a:ext cx="609600" cy="609600"/>
          </a:xfrm>
          <a:prstGeom prst="rect">
            <a:avLst/>
          </a:prstGeom>
        </p:spPr>
      </p:pic>
      <p:pic>
        <p:nvPicPr>
          <p:cNvPr id="19" name="cs_6112020_9_56_2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75240" y="2057400"/>
            <a:ext cx="609600" cy="609600"/>
          </a:xfrm>
          <a:prstGeom prst="rect">
            <a:avLst/>
          </a:prstGeom>
        </p:spPr>
      </p:pic>
      <p:pic>
        <p:nvPicPr>
          <p:cNvPr id="20" name="cs_6112020_9_57_9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48429" y="3948023"/>
            <a:ext cx="609600" cy="609600"/>
          </a:xfrm>
          <a:prstGeom prst="rect">
            <a:avLst/>
          </a:prstGeom>
        </p:spPr>
      </p:pic>
      <p:pic>
        <p:nvPicPr>
          <p:cNvPr id="21" name="cs_6112020_9_57_54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29700" y="3877766"/>
            <a:ext cx="609600" cy="609600"/>
          </a:xfrm>
          <a:prstGeom prst="rect">
            <a:avLst/>
          </a:prstGeom>
        </p:spPr>
      </p:pic>
      <p:pic>
        <p:nvPicPr>
          <p:cNvPr id="22" name="cs_6112020_9_58_39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90719" y="6051096"/>
            <a:ext cx="609600" cy="609600"/>
          </a:xfrm>
          <a:prstGeom prst="rect">
            <a:avLst/>
          </a:prstGeom>
        </p:spPr>
      </p:pic>
      <p:pic>
        <p:nvPicPr>
          <p:cNvPr id="23" name="cs_6112020_9_59_27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21151" y="59605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367" y="5144363"/>
            <a:ext cx="1346200" cy="1193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7170" y="814298"/>
            <a:ext cx="1955800" cy="191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7975" y="2819654"/>
            <a:ext cx="2478379" cy="1715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5030" y="4742218"/>
            <a:ext cx="2048687" cy="20247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8845" y="729741"/>
          <a:ext cx="9217660" cy="603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830"/>
                <a:gridCol w="4608830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 dirty="0">
                        <a:latin typeface="Times New Roman"/>
                        <a:cs typeface="Times New Roman"/>
                      </a:endParaRPr>
                    </a:p>
                    <a:p>
                      <a:pPr marL="2950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sol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260985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caracol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L="289306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bicicleta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297878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planeta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55714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mariposa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47777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rosa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131567" y="890498"/>
            <a:ext cx="1917700" cy="1917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8067" y="3086963"/>
            <a:ext cx="1873250" cy="1181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0" name="cs_6112020_6_44_27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43400" y="2122398"/>
            <a:ext cx="609600" cy="609600"/>
          </a:xfrm>
          <a:prstGeom prst="rect">
            <a:avLst/>
          </a:prstGeom>
        </p:spPr>
      </p:pic>
      <p:pic>
        <p:nvPicPr>
          <p:cNvPr id="11" name="cs_6112020_6_45_31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26905" y="2122398"/>
            <a:ext cx="609600" cy="609600"/>
          </a:xfrm>
          <a:prstGeom prst="rect">
            <a:avLst/>
          </a:prstGeom>
        </p:spPr>
      </p:pic>
      <p:pic>
        <p:nvPicPr>
          <p:cNvPr id="12" name="cs_6112020_6_47_10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95800" y="4094175"/>
            <a:ext cx="609600" cy="609600"/>
          </a:xfrm>
          <a:prstGeom prst="rect">
            <a:avLst/>
          </a:prstGeom>
        </p:spPr>
      </p:pic>
      <p:pic>
        <p:nvPicPr>
          <p:cNvPr id="13" name="cs_6112020_6_48_4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82355" y="4061915"/>
            <a:ext cx="609600" cy="609600"/>
          </a:xfrm>
          <a:prstGeom prst="rect">
            <a:avLst/>
          </a:prstGeom>
        </p:spPr>
      </p:pic>
      <p:pic>
        <p:nvPicPr>
          <p:cNvPr id="14" name="cs_6112020_6_48_55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18075" y="6033363"/>
            <a:ext cx="609600" cy="609600"/>
          </a:xfrm>
          <a:prstGeom prst="rect">
            <a:avLst/>
          </a:prstGeom>
        </p:spPr>
      </p:pic>
      <p:pic>
        <p:nvPicPr>
          <p:cNvPr id="15" name="cs_6112020_6_53_53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16334" y="62017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6761733"/>
            <a:ext cx="9226550" cy="9525"/>
            <a:chOff x="476758" y="6761733"/>
            <a:chExt cx="9226550" cy="9525"/>
          </a:xfrm>
        </p:grpSpPr>
        <p:sp>
          <p:nvSpPr>
            <p:cNvPr id="3" name="object 3"/>
            <p:cNvSpPr/>
            <p:nvPr/>
          </p:nvSpPr>
          <p:spPr>
            <a:xfrm>
              <a:off x="476758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758" y="676478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9144" y="6096"/>
                  </a:lnTo>
                  <a:lnTo>
                    <a:pt x="21336" y="609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09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2286" y="6761733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3048"/>
                  </a:moveTo>
                  <a:lnTo>
                    <a:pt x="12192" y="3048"/>
                  </a:lnTo>
                  <a:lnTo>
                    <a:pt x="9144" y="3048"/>
                  </a:lnTo>
                  <a:lnTo>
                    <a:pt x="9144" y="0"/>
                  </a:lnTo>
                  <a:lnTo>
                    <a:pt x="3048" y="0"/>
                  </a:lnTo>
                  <a:lnTo>
                    <a:pt x="3048" y="3048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9144"/>
                  </a:lnTo>
                  <a:lnTo>
                    <a:pt x="6083" y="9144"/>
                  </a:lnTo>
                  <a:lnTo>
                    <a:pt x="9144" y="9144"/>
                  </a:lnTo>
                  <a:lnTo>
                    <a:pt x="12192" y="9144"/>
                  </a:lnTo>
                  <a:lnTo>
                    <a:pt x="24384" y="9144"/>
                  </a:lnTo>
                  <a:lnTo>
                    <a:pt x="2438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105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3910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3910" y="676478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9131" y="609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18869" y="852398"/>
            <a:ext cx="1920239" cy="1920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9970" y="890498"/>
            <a:ext cx="544829" cy="1587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8069" y="3125063"/>
            <a:ext cx="1256030" cy="1397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2770" y="3036798"/>
            <a:ext cx="1511300" cy="1485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6758" y="730503"/>
          <a:ext cx="9217660" cy="6003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830"/>
                <a:gridCol w="4608830"/>
              </a:tblGrid>
              <a:tr h="2010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281686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estrella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24282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botella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48412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limón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256286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5" dirty="0">
                          <a:latin typeface="Trebuchet MS"/>
                          <a:cs typeface="Trebuchet MS"/>
                        </a:rPr>
                        <a:t>ratón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R="462280" algn="r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bota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291274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pelota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372869" y="4890998"/>
            <a:ext cx="1663700" cy="1663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2970" y="5081498"/>
            <a:ext cx="1206500" cy="1206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8" name="cs_6112020_6_54_46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69739" y="2057400"/>
            <a:ext cx="609600" cy="609600"/>
          </a:xfrm>
          <a:prstGeom prst="rect">
            <a:avLst/>
          </a:prstGeom>
        </p:spPr>
      </p:pic>
      <p:pic>
        <p:nvPicPr>
          <p:cNvPr id="19" name="cs_6112020_6_56_46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63608" y="2057400"/>
            <a:ext cx="609600" cy="609600"/>
          </a:xfrm>
          <a:prstGeom prst="rect">
            <a:avLst/>
          </a:prstGeom>
        </p:spPr>
      </p:pic>
      <p:pic>
        <p:nvPicPr>
          <p:cNvPr id="20" name="cs_6112020_8_7_33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64939" y="3993897"/>
            <a:ext cx="609600" cy="609600"/>
          </a:xfrm>
          <a:prstGeom prst="rect">
            <a:avLst/>
          </a:prstGeom>
        </p:spPr>
      </p:pic>
      <p:pic>
        <p:nvPicPr>
          <p:cNvPr id="21" name="cs_6112020_8_8_42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1389" y="3912463"/>
            <a:ext cx="609600" cy="609600"/>
          </a:xfrm>
          <a:prstGeom prst="rect">
            <a:avLst/>
          </a:prstGeom>
        </p:spPr>
      </p:pic>
      <p:pic>
        <p:nvPicPr>
          <p:cNvPr id="22" name="cs_6112020_8_9_21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21454" y="6142075"/>
            <a:ext cx="609600" cy="609600"/>
          </a:xfrm>
          <a:prstGeom prst="rect">
            <a:avLst/>
          </a:prstGeom>
        </p:spPr>
      </p:pic>
      <p:pic>
        <p:nvPicPr>
          <p:cNvPr id="23" name="cs_6112020_8_10_12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53702" y="59919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549910"/>
            <a:ext cx="9226550" cy="6041390"/>
            <a:chOff x="476758" y="549910"/>
            <a:chExt cx="9226550" cy="6041390"/>
          </a:xfrm>
        </p:grpSpPr>
        <p:sp>
          <p:nvSpPr>
            <p:cNvPr id="3" name="object 3"/>
            <p:cNvSpPr/>
            <p:nvPr/>
          </p:nvSpPr>
          <p:spPr>
            <a:xfrm>
              <a:off x="49809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2286" y="54992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24384" y="0"/>
                  </a:moveTo>
                  <a:lnTo>
                    <a:pt x="24384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24384" y="60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105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806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8381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6958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09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2286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5334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1429" y="25615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0" y="6096"/>
                  </a:moveTo>
                  <a:lnTo>
                    <a:pt x="15240" y="6096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105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806" y="2567686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758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83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83" y="2008619"/>
                  </a:lnTo>
                  <a:lnTo>
                    <a:pt x="6083" y="1999475"/>
                  </a:lnTo>
                  <a:close/>
                </a:path>
                <a:path w="4615180" h="2009139">
                  <a:moveTo>
                    <a:pt x="4614672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72" y="24371"/>
                  </a:lnTo>
                  <a:lnTo>
                    <a:pt x="4614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8381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5334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96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96" y="2008619"/>
                  </a:lnTo>
                  <a:lnTo>
                    <a:pt x="6096" y="1999475"/>
                  </a:lnTo>
                  <a:close/>
                </a:path>
                <a:path w="4615180" h="2009139">
                  <a:moveTo>
                    <a:pt x="4614659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59" y="24371"/>
                  </a:lnTo>
                  <a:lnTo>
                    <a:pt x="4614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6958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758" y="45732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9144"/>
                  </a:moveTo>
                  <a:lnTo>
                    <a:pt x="6095" y="9144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094" y="457631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2286" y="4573269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12"/>
                  </a:moveTo>
                  <a:lnTo>
                    <a:pt x="9144" y="12"/>
                  </a:lnTo>
                  <a:lnTo>
                    <a:pt x="3048" y="0"/>
                  </a:lnTo>
                  <a:lnTo>
                    <a:pt x="0" y="12"/>
                  </a:lnTo>
                  <a:lnTo>
                    <a:pt x="0" y="6096"/>
                  </a:lnTo>
                  <a:lnTo>
                    <a:pt x="3048" y="6096"/>
                  </a:lnTo>
                  <a:lnTo>
                    <a:pt x="3048" y="9144"/>
                  </a:lnTo>
                  <a:lnTo>
                    <a:pt x="9144" y="9144"/>
                  </a:lnTo>
                  <a:lnTo>
                    <a:pt x="9144" y="6096"/>
                  </a:lnTo>
                  <a:lnTo>
                    <a:pt x="24384" y="6096"/>
                  </a:lnTo>
                  <a:lnTo>
                    <a:pt x="2438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1054" y="4576317"/>
              <a:ext cx="4566285" cy="0"/>
            </a:xfrm>
            <a:custGeom>
              <a:avLst/>
              <a:gdLst/>
              <a:ahLst/>
              <a:cxnLst/>
              <a:rect l="l" t="t" r="r" b="b"/>
              <a:pathLst>
                <a:path w="4566284">
                  <a:moveTo>
                    <a:pt x="0" y="0"/>
                  </a:moveTo>
                  <a:lnTo>
                    <a:pt x="456590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758" y="457936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12192"/>
                  </a:moveTo>
                  <a:lnTo>
                    <a:pt x="6095" y="12192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806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758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09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2286" y="4579365"/>
              <a:ext cx="9525" cy="2011680"/>
            </a:xfrm>
            <a:custGeom>
              <a:avLst/>
              <a:gdLst/>
              <a:ahLst/>
              <a:cxnLst/>
              <a:rect l="l" t="t" r="r" b="b"/>
              <a:pathLst>
                <a:path w="9525" h="2011679">
                  <a:moveTo>
                    <a:pt x="6083" y="2005596"/>
                  </a:moveTo>
                  <a:lnTo>
                    <a:pt x="0" y="2005596"/>
                  </a:lnTo>
                  <a:lnTo>
                    <a:pt x="0" y="2011680"/>
                  </a:lnTo>
                  <a:lnTo>
                    <a:pt x="6083" y="2011680"/>
                  </a:lnTo>
                  <a:lnTo>
                    <a:pt x="6083" y="2005596"/>
                  </a:lnTo>
                  <a:close/>
                </a:path>
                <a:path w="9525" h="2011679">
                  <a:moveTo>
                    <a:pt x="9144" y="0"/>
                  </a:moveTo>
                  <a:lnTo>
                    <a:pt x="3048" y="0"/>
                  </a:lnTo>
                  <a:lnTo>
                    <a:pt x="3048" y="12192"/>
                  </a:lnTo>
                  <a:lnTo>
                    <a:pt x="9144" y="1219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8381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5334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105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696958" y="4567173"/>
              <a:ext cx="0" cy="2021205"/>
            </a:xfrm>
            <a:custGeom>
              <a:avLst/>
              <a:gdLst/>
              <a:ahLst/>
              <a:cxnLst/>
              <a:rect l="l" t="t" r="r" b="b"/>
              <a:pathLst>
                <a:path h="2021204">
                  <a:moveTo>
                    <a:pt x="0" y="0"/>
                  </a:moveTo>
                  <a:lnTo>
                    <a:pt x="0" y="2020824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93910" y="658496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9131" y="608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65469" y="839469"/>
              <a:ext cx="1371600" cy="13716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69670" y="2833370"/>
              <a:ext cx="1714500" cy="1422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6769" y="2985770"/>
              <a:ext cx="1384300" cy="1206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4469" y="5017770"/>
              <a:ext cx="1694180" cy="10541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00852" y="4685779"/>
              <a:ext cx="1694531" cy="18438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4915" y="673557"/>
              <a:ext cx="1001502" cy="17415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55366" y="1488185"/>
            <a:ext cx="951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paleta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27950" y="1311402"/>
            <a:ext cx="1019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galleta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31073" y="3441953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sillón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45537" y="5197602"/>
            <a:ext cx="831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fresa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28594" y="3710178"/>
            <a:ext cx="111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corazón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72306" y="5258561"/>
            <a:ext cx="80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mesa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6" name="cs_6112020_8_11_2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1199" y="1865738"/>
            <a:ext cx="609600" cy="609600"/>
          </a:xfrm>
          <a:prstGeom prst="rect">
            <a:avLst/>
          </a:prstGeom>
        </p:spPr>
      </p:pic>
      <p:pic>
        <p:nvPicPr>
          <p:cNvPr id="47" name="cs_6112020_8_12_1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33127" y="1946933"/>
            <a:ext cx="609600" cy="609600"/>
          </a:xfrm>
          <a:prstGeom prst="rect">
            <a:avLst/>
          </a:prstGeom>
        </p:spPr>
      </p:pic>
      <p:pic>
        <p:nvPicPr>
          <p:cNvPr id="49" name="cs_6112020_8_14_41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09136" y="5902464"/>
            <a:ext cx="609600" cy="609600"/>
          </a:xfrm>
          <a:prstGeom prst="rect">
            <a:avLst/>
          </a:prstGeom>
        </p:spPr>
      </p:pic>
      <p:pic>
        <p:nvPicPr>
          <p:cNvPr id="50" name="cs_6112020_8_15_21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63863" y="5929180"/>
            <a:ext cx="609600" cy="609600"/>
          </a:xfrm>
          <a:prstGeom prst="rect">
            <a:avLst/>
          </a:prstGeom>
        </p:spPr>
      </p:pic>
      <p:pic>
        <p:nvPicPr>
          <p:cNvPr id="51" name="cs_6112020_8_15_21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73706" y="3908114"/>
            <a:ext cx="609600" cy="609600"/>
          </a:xfrm>
          <a:prstGeom prst="rect">
            <a:avLst/>
          </a:prstGeom>
        </p:spPr>
      </p:pic>
      <p:pic>
        <p:nvPicPr>
          <p:cNvPr id="52" name="cs_6112020_8_21_25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68908" y="39481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549910"/>
            <a:ext cx="9226550" cy="6041390"/>
            <a:chOff x="476758" y="549910"/>
            <a:chExt cx="9226550" cy="6041390"/>
          </a:xfrm>
        </p:grpSpPr>
        <p:sp>
          <p:nvSpPr>
            <p:cNvPr id="3" name="object 3"/>
            <p:cNvSpPr/>
            <p:nvPr/>
          </p:nvSpPr>
          <p:spPr>
            <a:xfrm>
              <a:off x="49809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2286" y="54992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24384" y="0"/>
                  </a:moveTo>
                  <a:lnTo>
                    <a:pt x="24384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24384" y="60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105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806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8381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6958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09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2286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5334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1429" y="25615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0" y="6096"/>
                  </a:moveTo>
                  <a:lnTo>
                    <a:pt x="15240" y="6096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105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806" y="2567686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758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83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83" y="2008619"/>
                  </a:lnTo>
                  <a:lnTo>
                    <a:pt x="6083" y="1999475"/>
                  </a:lnTo>
                  <a:close/>
                </a:path>
                <a:path w="4615180" h="2009139">
                  <a:moveTo>
                    <a:pt x="4614672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72" y="24371"/>
                  </a:lnTo>
                  <a:lnTo>
                    <a:pt x="4614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8381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5334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96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96" y="2008619"/>
                  </a:lnTo>
                  <a:lnTo>
                    <a:pt x="6096" y="1999475"/>
                  </a:lnTo>
                  <a:close/>
                </a:path>
                <a:path w="4615180" h="2009139">
                  <a:moveTo>
                    <a:pt x="4614659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59" y="24371"/>
                  </a:lnTo>
                  <a:lnTo>
                    <a:pt x="4614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6958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758" y="45732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9144"/>
                  </a:moveTo>
                  <a:lnTo>
                    <a:pt x="6095" y="9144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094" y="457631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2286" y="4573269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12"/>
                  </a:moveTo>
                  <a:lnTo>
                    <a:pt x="9144" y="12"/>
                  </a:lnTo>
                  <a:lnTo>
                    <a:pt x="3048" y="0"/>
                  </a:lnTo>
                  <a:lnTo>
                    <a:pt x="0" y="12"/>
                  </a:lnTo>
                  <a:lnTo>
                    <a:pt x="0" y="6096"/>
                  </a:lnTo>
                  <a:lnTo>
                    <a:pt x="3048" y="6096"/>
                  </a:lnTo>
                  <a:lnTo>
                    <a:pt x="3048" y="9144"/>
                  </a:lnTo>
                  <a:lnTo>
                    <a:pt x="9144" y="9144"/>
                  </a:lnTo>
                  <a:lnTo>
                    <a:pt x="9144" y="6096"/>
                  </a:lnTo>
                  <a:lnTo>
                    <a:pt x="24384" y="6096"/>
                  </a:lnTo>
                  <a:lnTo>
                    <a:pt x="2438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1054" y="4576317"/>
              <a:ext cx="4566285" cy="0"/>
            </a:xfrm>
            <a:custGeom>
              <a:avLst/>
              <a:gdLst/>
              <a:ahLst/>
              <a:cxnLst/>
              <a:rect l="l" t="t" r="r" b="b"/>
              <a:pathLst>
                <a:path w="4566284">
                  <a:moveTo>
                    <a:pt x="0" y="0"/>
                  </a:moveTo>
                  <a:lnTo>
                    <a:pt x="456590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758" y="457936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12192"/>
                  </a:moveTo>
                  <a:lnTo>
                    <a:pt x="6095" y="12192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806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758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09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2286" y="4579365"/>
              <a:ext cx="9525" cy="2011680"/>
            </a:xfrm>
            <a:custGeom>
              <a:avLst/>
              <a:gdLst/>
              <a:ahLst/>
              <a:cxnLst/>
              <a:rect l="l" t="t" r="r" b="b"/>
              <a:pathLst>
                <a:path w="9525" h="2011679">
                  <a:moveTo>
                    <a:pt x="6083" y="2005596"/>
                  </a:moveTo>
                  <a:lnTo>
                    <a:pt x="0" y="2005596"/>
                  </a:lnTo>
                  <a:lnTo>
                    <a:pt x="0" y="2011680"/>
                  </a:lnTo>
                  <a:lnTo>
                    <a:pt x="6083" y="2011680"/>
                  </a:lnTo>
                  <a:lnTo>
                    <a:pt x="6083" y="2005596"/>
                  </a:lnTo>
                  <a:close/>
                </a:path>
                <a:path w="9525" h="2011679">
                  <a:moveTo>
                    <a:pt x="9144" y="0"/>
                  </a:moveTo>
                  <a:lnTo>
                    <a:pt x="3048" y="0"/>
                  </a:lnTo>
                  <a:lnTo>
                    <a:pt x="3048" y="12192"/>
                  </a:lnTo>
                  <a:lnTo>
                    <a:pt x="9144" y="1219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8381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5334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105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696958" y="4567173"/>
              <a:ext cx="0" cy="2021205"/>
            </a:xfrm>
            <a:custGeom>
              <a:avLst/>
              <a:gdLst/>
              <a:ahLst/>
              <a:cxnLst/>
              <a:rect l="l" t="t" r="r" b="b"/>
              <a:pathLst>
                <a:path h="2021204">
                  <a:moveTo>
                    <a:pt x="0" y="0"/>
                  </a:moveTo>
                  <a:lnTo>
                    <a:pt x="0" y="2020824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93910" y="658496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9131" y="608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03069" y="775969"/>
              <a:ext cx="1271270" cy="1524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73469" y="877569"/>
              <a:ext cx="1206500" cy="1333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9170" y="3176270"/>
              <a:ext cx="2387600" cy="10033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1969" y="3227070"/>
              <a:ext cx="2019300" cy="9906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8570" y="5093970"/>
              <a:ext cx="1882139" cy="1041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60769" y="4928870"/>
              <a:ext cx="1308100" cy="135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32734" y="1347978"/>
            <a:ext cx="110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ventana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2750" y="1396746"/>
            <a:ext cx="118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manzana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11229" y="3542538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queso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84057" y="3542538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hueso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82723" y="5197602"/>
            <a:ext cx="716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toro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64526" y="5194554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loro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6" name="cs_6112020_8_23_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95799" y="1906269"/>
            <a:ext cx="609600" cy="609600"/>
          </a:xfrm>
          <a:prstGeom prst="rect">
            <a:avLst/>
          </a:prstGeom>
        </p:spPr>
      </p:pic>
      <p:pic>
        <p:nvPicPr>
          <p:cNvPr id="47" name="cs_6112020_8_23_46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13792" y="1961148"/>
            <a:ext cx="609600" cy="609600"/>
          </a:xfrm>
          <a:prstGeom prst="rect">
            <a:avLst/>
          </a:prstGeom>
        </p:spPr>
      </p:pic>
      <p:pic>
        <p:nvPicPr>
          <p:cNvPr id="48" name="cs_6112020_8_24_37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81814" y="3968501"/>
            <a:ext cx="609600" cy="609600"/>
          </a:xfrm>
          <a:prstGeom prst="rect">
            <a:avLst/>
          </a:prstGeom>
        </p:spPr>
      </p:pic>
      <p:pic>
        <p:nvPicPr>
          <p:cNvPr id="49" name="cs_6112020_8_25_16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13792" y="3929004"/>
            <a:ext cx="609600" cy="609600"/>
          </a:xfrm>
          <a:prstGeom prst="rect">
            <a:avLst/>
          </a:prstGeom>
        </p:spPr>
      </p:pic>
      <p:pic>
        <p:nvPicPr>
          <p:cNvPr id="50" name="cs_6112020_8_26_48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86529" y="5942062"/>
            <a:ext cx="609600" cy="609600"/>
          </a:xfrm>
          <a:prstGeom prst="rect">
            <a:avLst/>
          </a:prstGeom>
        </p:spPr>
      </p:pic>
      <p:pic>
        <p:nvPicPr>
          <p:cNvPr id="51" name="cs_6112020_8_27_33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13792" y="5896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1769" y="1347063"/>
            <a:ext cx="1038225" cy="1054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7570" y="1054963"/>
            <a:ext cx="1422400" cy="1435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9369" y="2947898"/>
            <a:ext cx="1358900" cy="15405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4970" y="3226663"/>
            <a:ext cx="2077720" cy="990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869" y="5297398"/>
            <a:ext cx="1701800" cy="8166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670" y="5310098"/>
            <a:ext cx="1346200" cy="889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1894" y="729741"/>
          <a:ext cx="9211310" cy="603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655"/>
                <a:gridCol w="4605655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 dirty="0">
                        <a:latin typeface="Times New Roman"/>
                        <a:cs typeface="Times New Roman"/>
                      </a:endParaRPr>
                    </a:p>
                    <a:p>
                      <a:pPr marL="2444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botón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291020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león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R="761365" algn="r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gato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50" dirty="0">
                        <a:latin typeface="Times New Roman"/>
                        <a:cs typeface="Times New Roman"/>
                      </a:endParaRPr>
                    </a:p>
                    <a:p>
                      <a:pPr marL="304292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pato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271843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plato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65239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zapato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0" name="cs_6122020_2_17_5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97629" y="2096363"/>
            <a:ext cx="609600" cy="609600"/>
          </a:xfrm>
          <a:prstGeom prst="rect">
            <a:avLst/>
          </a:prstGeom>
        </p:spPr>
      </p:pic>
      <p:pic>
        <p:nvPicPr>
          <p:cNvPr id="11" name="cs_6122020_2_18_33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15400" y="2086203"/>
            <a:ext cx="609600" cy="609600"/>
          </a:xfrm>
          <a:prstGeom prst="rect">
            <a:avLst/>
          </a:prstGeom>
        </p:spPr>
      </p:pic>
      <p:pic>
        <p:nvPicPr>
          <p:cNvPr id="12" name="cs_6122020_2_19_14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43349" y="3942080"/>
            <a:ext cx="609600" cy="609600"/>
          </a:xfrm>
          <a:prstGeom prst="rect">
            <a:avLst/>
          </a:prstGeom>
        </p:spPr>
      </p:pic>
      <p:pic>
        <p:nvPicPr>
          <p:cNvPr id="13" name="cs_6122020_2_20_10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23604" y="3929608"/>
            <a:ext cx="609600" cy="609600"/>
          </a:xfrm>
          <a:prstGeom prst="rect">
            <a:avLst/>
          </a:prstGeom>
        </p:spPr>
      </p:pic>
      <p:pic>
        <p:nvPicPr>
          <p:cNvPr id="14" name="cs_6122020_2_20_55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9189" y="5994598"/>
            <a:ext cx="609600" cy="609600"/>
          </a:xfrm>
          <a:prstGeom prst="rect">
            <a:avLst/>
          </a:prstGeom>
        </p:spPr>
      </p:pic>
      <p:pic>
        <p:nvPicPr>
          <p:cNvPr id="15" name="cs_6122020_2_21_39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75464" y="60961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6761733"/>
            <a:ext cx="9226550" cy="9525"/>
            <a:chOff x="476758" y="6761733"/>
            <a:chExt cx="9226550" cy="9525"/>
          </a:xfrm>
        </p:grpSpPr>
        <p:sp>
          <p:nvSpPr>
            <p:cNvPr id="3" name="object 3"/>
            <p:cNvSpPr/>
            <p:nvPr/>
          </p:nvSpPr>
          <p:spPr>
            <a:xfrm>
              <a:off x="476758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758" y="676478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9144" y="6096"/>
                  </a:lnTo>
                  <a:lnTo>
                    <a:pt x="21336" y="609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09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2286" y="6761733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3048"/>
                  </a:moveTo>
                  <a:lnTo>
                    <a:pt x="12192" y="3048"/>
                  </a:lnTo>
                  <a:lnTo>
                    <a:pt x="9144" y="3048"/>
                  </a:lnTo>
                  <a:lnTo>
                    <a:pt x="9144" y="0"/>
                  </a:lnTo>
                  <a:lnTo>
                    <a:pt x="3048" y="0"/>
                  </a:lnTo>
                  <a:lnTo>
                    <a:pt x="3048" y="3048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9144"/>
                  </a:lnTo>
                  <a:lnTo>
                    <a:pt x="6083" y="9144"/>
                  </a:lnTo>
                  <a:lnTo>
                    <a:pt x="9144" y="9144"/>
                  </a:lnTo>
                  <a:lnTo>
                    <a:pt x="12192" y="9144"/>
                  </a:lnTo>
                  <a:lnTo>
                    <a:pt x="24384" y="9144"/>
                  </a:lnTo>
                  <a:lnTo>
                    <a:pt x="2438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1054" y="6767829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4">
                  <a:moveTo>
                    <a:pt x="0" y="0"/>
                  </a:moveTo>
                  <a:lnTo>
                    <a:pt x="4559808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3910" y="67617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5" y="609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3910" y="676478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9131" y="609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459514" y="2925279"/>
            <a:ext cx="1587500" cy="1587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76758" y="730503"/>
          <a:ext cx="9217660" cy="6003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830"/>
                <a:gridCol w="4608830"/>
              </a:tblGrid>
              <a:tr h="2010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marL="264541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conejo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508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espejo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68732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rana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241046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campana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244729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aguja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264858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8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bruja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512569" y="953998"/>
            <a:ext cx="1003300" cy="142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5506" y="1174711"/>
            <a:ext cx="1185056" cy="14127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5069" y="3239363"/>
            <a:ext cx="1426209" cy="1244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7269" y="4966563"/>
            <a:ext cx="1244600" cy="127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93554" y="4785677"/>
            <a:ext cx="1336428" cy="1861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8" name="cs_6122020_2_22_3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90719" y="2071598"/>
            <a:ext cx="609600" cy="609600"/>
          </a:xfrm>
          <a:prstGeom prst="rect">
            <a:avLst/>
          </a:prstGeom>
        </p:spPr>
      </p:pic>
      <p:pic>
        <p:nvPicPr>
          <p:cNvPr id="19" name="cs_6122020_2_23_16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34600" y="2062301"/>
            <a:ext cx="609600" cy="609600"/>
          </a:xfrm>
          <a:prstGeom prst="rect">
            <a:avLst/>
          </a:prstGeom>
        </p:spPr>
      </p:pic>
      <p:pic>
        <p:nvPicPr>
          <p:cNvPr id="20" name="cs_6122020_2_24_0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1199" y="3903179"/>
            <a:ext cx="609600" cy="609600"/>
          </a:xfrm>
          <a:prstGeom prst="rect">
            <a:avLst/>
          </a:prstGeom>
        </p:spPr>
      </p:pic>
      <p:pic>
        <p:nvPicPr>
          <p:cNvPr id="21" name="cs_6122020_2_24_51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75240" y="4003699"/>
            <a:ext cx="609600" cy="609600"/>
          </a:xfrm>
          <a:prstGeom prst="rect">
            <a:avLst/>
          </a:prstGeom>
        </p:spPr>
      </p:pic>
      <p:pic>
        <p:nvPicPr>
          <p:cNvPr id="22" name="cs_6122020_2_25_33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43400" y="6051096"/>
            <a:ext cx="609600" cy="609600"/>
          </a:xfrm>
          <a:prstGeom prst="rect">
            <a:avLst/>
          </a:prstGeom>
        </p:spPr>
      </p:pic>
      <p:pic>
        <p:nvPicPr>
          <p:cNvPr id="23" name="cs_6122020_2_28_34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95560" y="59801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2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549910"/>
            <a:ext cx="9165590" cy="6041390"/>
            <a:chOff x="476758" y="549910"/>
            <a:chExt cx="9165590" cy="6041390"/>
          </a:xfrm>
        </p:grpSpPr>
        <p:sp>
          <p:nvSpPr>
            <p:cNvPr id="3" name="object 3"/>
            <p:cNvSpPr/>
            <p:nvPr/>
          </p:nvSpPr>
          <p:spPr>
            <a:xfrm>
              <a:off x="49809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2286" y="54992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24384" y="0"/>
                  </a:moveTo>
                  <a:lnTo>
                    <a:pt x="24384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24384" y="60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1054" y="552958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806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8381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35998" y="549910"/>
              <a:ext cx="0" cy="1993900"/>
            </a:xfrm>
            <a:custGeom>
              <a:avLst/>
              <a:gdLst/>
              <a:ahLst/>
              <a:cxnLst/>
              <a:rect l="l" t="t" r="r" b="b"/>
              <a:pathLst>
                <a:path h="1993900">
                  <a:moveTo>
                    <a:pt x="0" y="0"/>
                  </a:moveTo>
                  <a:lnTo>
                    <a:pt x="0" y="1993391"/>
                  </a:lnTo>
                </a:path>
              </a:pathLst>
            </a:custGeom>
            <a:ln w="609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09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2286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5334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1429" y="25615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0" y="6096"/>
                  </a:moveTo>
                  <a:lnTo>
                    <a:pt x="15240" y="6096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1054" y="256463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2950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758" y="2567686"/>
              <a:ext cx="6350" cy="24765"/>
            </a:xfrm>
            <a:custGeom>
              <a:avLst/>
              <a:gdLst/>
              <a:ahLst/>
              <a:cxnLst/>
              <a:rect l="l" t="t" r="r" b="b"/>
              <a:pathLst>
                <a:path w="6350" h="24764">
                  <a:moveTo>
                    <a:pt x="6095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6095" y="24383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9806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58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83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83" y="2008619"/>
                  </a:lnTo>
                  <a:lnTo>
                    <a:pt x="6083" y="1999475"/>
                  </a:lnTo>
                  <a:close/>
                </a:path>
                <a:path w="4615180" h="2009139">
                  <a:moveTo>
                    <a:pt x="4614672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72" y="24371"/>
                  </a:lnTo>
                  <a:lnTo>
                    <a:pt x="4614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8381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5334" y="2567698"/>
              <a:ext cx="4554220" cy="2009139"/>
            </a:xfrm>
            <a:custGeom>
              <a:avLst/>
              <a:gdLst/>
              <a:ahLst/>
              <a:cxnLst/>
              <a:rect l="l" t="t" r="r" b="b"/>
              <a:pathLst>
                <a:path w="4554220" h="2009139">
                  <a:moveTo>
                    <a:pt x="6096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96" y="2008619"/>
                  </a:lnTo>
                  <a:lnTo>
                    <a:pt x="6096" y="1999475"/>
                  </a:lnTo>
                  <a:close/>
                </a:path>
                <a:path w="4554220" h="2009139">
                  <a:moveTo>
                    <a:pt x="4553699" y="0"/>
                  </a:moveTo>
                  <a:lnTo>
                    <a:pt x="4547616" y="0"/>
                  </a:lnTo>
                  <a:lnTo>
                    <a:pt x="4547616" y="24371"/>
                  </a:lnTo>
                  <a:lnTo>
                    <a:pt x="4553699" y="24371"/>
                  </a:lnTo>
                  <a:lnTo>
                    <a:pt x="4553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35998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758" y="45732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9144"/>
                  </a:moveTo>
                  <a:lnTo>
                    <a:pt x="6095" y="9144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8094" y="457631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2286" y="4573269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12"/>
                  </a:moveTo>
                  <a:lnTo>
                    <a:pt x="9144" y="12"/>
                  </a:lnTo>
                  <a:lnTo>
                    <a:pt x="3048" y="0"/>
                  </a:lnTo>
                  <a:lnTo>
                    <a:pt x="0" y="12"/>
                  </a:lnTo>
                  <a:lnTo>
                    <a:pt x="0" y="6096"/>
                  </a:lnTo>
                  <a:lnTo>
                    <a:pt x="3048" y="6096"/>
                  </a:lnTo>
                  <a:lnTo>
                    <a:pt x="3048" y="9144"/>
                  </a:lnTo>
                  <a:lnTo>
                    <a:pt x="9144" y="9144"/>
                  </a:lnTo>
                  <a:lnTo>
                    <a:pt x="9144" y="6096"/>
                  </a:lnTo>
                  <a:lnTo>
                    <a:pt x="24384" y="6096"/>
                  </a:lnTo>
                  <a:lnTo>
                    <a:pt x="2438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054" y="457631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758" y="457936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12192"/>
                  </a:moveTo>
                  <a:lnTo>
                    <a:pt x="6095" y="12192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9806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758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809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2286" y="4579365"/>
              <a:ext cx="9525" cy="2011680"/>
            </a:xfrm>
            <a:custGeom>
              <a:avLst/>
              <a:gdLst/>
              <a:ahLst/>
              <a:cxnLst/>
              <a:rect l="l" t="t" r="r" b="b"/>
              <a:pathLst>
                <a:path w="9525" h="2011679">
                  <a:moveTo>
                    <a:pt x="6083" y="2005596"/>
                  </a:moveTo>
                  <a:lnTo>
                    <a:pt x="0" y="2005596"/>
                  </a:lnTo>
                  <a:lnTo>
                    <a:pt x="0" y="2011680"/>
                  </a:lnTo>
                  <a:lnTo>
                    <a:pt x="6083" y="2011680"/>
                  </a:lnTo>
                  <a:lnTo>
                    <a:pt x="6083" y="2005596"/>
                  </a:lnTo>
                  <a:close/>
                </a:path>
                <a:path w="9525" h="2011679">
                  <a:moveTo>
                    <a:pt x="9144" y="0"/>
                  </a:moveTo>
                  <a:lnTo>
                    <a:pt x="3048" y="0"/>
                  </a:lnTo>
                  <a:lnTo>
                    <a:pt x="3048" y="12192"/>
                  </a:lnTo>
                  <a:lnTo>
                    <a:pt x="9144" y="1219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8381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85334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1054" y="658799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35998" y="4567173"/>
              <a:ext cx="0" cy="2021205"/>
            </a:xfrm>
            <a:custGeom>
              <a:avLst/>
              <a:gdLst/>
              <a:ahLst/>
              <a:cxnLst/>
              <a:rect l="l" t="t" r="r" b="b"/>
              <a:pathLst>
                <a:path h="2021204">
                  <a:moveTo>
                    <a:pt x="0" y="0"/>
                  </a:moveTo>
                  <a:lnTo>
                    <a:pt x="0" y="2020824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2950" y="658496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9131" y="608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41169" y="966469"/>
              <a:ext cx="1007109" cy="134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76569" y="814069"/>
              <a:ext cx="1460500" cy="1460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7469" y="2909570"/>
              <a:ext cx="1676400" cy="11557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30569" y="2960370"/>
              <a:ext cx="1508369" cy="12954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50669" y="4814570"/>
              <a:ext cx="1270000" cy="1270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38469" y="4827270"/>
              <a:ext cx="1828800" cy="13589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68446" y="5325617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anillo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0143" y="1323594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niña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39557" y="1485138"/>
            <a:ext cx="70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piña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11473" y="3265170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cuna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79842" y="3481578"/>
            <a:ext cx="73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luna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00746" y="5353050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9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martillo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8" name="cs_6112020_8_35_5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43096" y="1865738"/>
            <a:ext cx="609600" cy="609600"/>
          </a:xfrm>
          <a:prstGeom prst="rect">
            <a:avLst/>
          </a:prstGeom>
        </p:spPr>
      </p:pic>
      <p:pic>
        <p:nvPicPr>
          <p:cNvPr id="49" name="cs_6112020_8_36_33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83726" y="1794764"/>
            <a:ext cx="609600" cy="609600"/>
          </a:xfrm>
          <a:prstGeom prst="rect">
            <a:avLst/>
          </a:prstGeom>
        </p:spPr>
      </p:pic>
      <p:pic>
        <p:nvPicPr>
          <p:cNvPr id="50" name="cs_6112020_8_37_18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51425" y="3908926"/>
            <a:ext cx="609600" cy="609600"/>
          </a:xfrm>
          <a:prstGeom prst="rect">
            <a:avLst/>
          </a:prstGeom>
        </p:spPr>
      </p:pic>
      <p:pic>
        <p:nvPicPr>
          <p:cNvPr id="51" name="cs_6112020_8_37_58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63660" y="3907788"/>
            <a:ext cx="609600" cy="609600"/>
          </a:xfrm>
          <a:prstGeom prst="rect">
            <a:avLst/>
          </a:prstGeom>
        </p:spPr>
      </p:pic>
      <p:pic>
        <p:nvPicPr>
          <p:cNvPr id="52" name="cs_6112020_8_38_48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8553" y="5917824"/>
            <a:ext cx="609600" cy="609600"/>
          </a:xfrm>
          <a:prstGeom prst="rect">
            <a:avLst/>
          </a:prstGeom>
        </p:spPr>
      </p:pic>
      <p:pic>
        <p:nvPicPr>
          <p:cNvPr id="53" name="cs_6112020_8_39_47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1389" y="59178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58" y="549910"/>
            <a:ext cx="9165590" cy="6041390"/>
            <a:chOff x="476758" y="549910"/>
            <a:chExt cx="9165590" cy="6041390"/>
          </a:xfrm>
        </p:grpSpPr>
        <p:sp>
          <p:nvSpPr>
            <p:cNvPr id="3" name="object 3"/>
            <p:cNvSpPr/>
            <p:nvPr/>
          </p:nvSpPr>
          <p:spPr>
            <a:xfrm>
              <a:off x="498094" y="552958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2286" y="54992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24384" y="0"/>
                  </a:moveTo>
                  <a:lnTo>
                    <a:pt x="24384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24384" y="60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1054" y="552958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806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8381" y="568198"/>
              <a:ext cx="0" cy="1975485"/>
            </a:xfrm>
            <a:custGeom>
              <a:avLst/>
              <a:gdLst/>
              <a:ahLst/>
              <a:cxnLst/>
              <a:rect l="l" t="t" r="r" b="b"/>
              <a:pathLst>
                <a:path h="1975485">
                  <a:moveTo>
                    <a:pt x="0" y="0"/>
                  </a:moveTo>
                  <a:lnTo>
                    <a:pt x="0" y="1975103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35998" y="549910"/>
              <a:ext cx="0" cy="1993900"/>
            </a:xfrm>
            <a:custGeom>
              <a:avLst/>
              <a:gdLst/>
              <a:ahLst/>
              <a:cxnLst/>
              <a:rect l="l" t="t" r="r" b="b"/>
              <a:pathLst>
                <a:path h="1993900">
                  <a:moveTo>
                    <a:pt x="0" y="0"/>
                  </a:moveTo>
                  <a:lnTo>
                    <a:pt x="0" y="1993391"/>
                  </a:lnTo>
                </a:path>
              </a:pathLst>
            </a:custGeom>
            <a:ln w="609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094" y="256463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2286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5334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6" y="609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1429" y="25615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0" y="6096"/>
                  </a:moveTo>
                  <a:lnTo>
                    <a:pt x="15240" y="6096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1054" y="256463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2950" y="256158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096"/>
                  </a:moveTo>
                  <a:lnTo>
                    <a:pt x="6095" y="6096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758" y="2567686"/>
              <a:ext cx="6350" cy="24765"/>
            </a:xfrm>
            <a:custGeom>
              <a:avLst/>
              <a:gdLst/>
              <a:ahLst/>
              <a:cxnLst/>
              <a:rect l="l" t="t" r="r" b="b"/>
              <a:pathLst>
                <a:path w="6350" h="24764">
                  <a:moveTo>
                    <a:pt x="6095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6095" y="24383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9806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58" y="2567698"/>
              <a:ext cx="4615180" cy="2009139"/>
            </a:xfrm>
            <a:custGeom>
              <a:avLst/>
              <a:gdLst/>
              <a:ahLst/>
              <a:cxnLst/>
              <a:rect l="l" t="t" r="r" b="b"/>
              <a:pathLst>
                <a:path w="4615180" h="2009139">
                  <a:moveTo>
                    <a:pt x="6083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83" y="2008619"/>
                  </a:lnTo>
                  <a:lnTo>
                    <a:pt x="6083" y="1999475"/>
                  </a:lnTo>
                  <a:close/>
                </a:path>
                <a:path w="4615180" h="2009139">
                  <a:moveTo>
                    <a:pt x="4614672" y="0"/>
                  </a:moveTo>
                  <a:lnTo>
                    <a:pt x="4608576" y="0"/>
                  </a:lnTo>
                  <a:lnTo>
                    <a:pt x="4608576" y="24371"/>
                  </a:lnTo>
                  <a:lnTo>
                    <a:pt x="4614672" y="24371"/>
                  </a:lnTo>
                  <a:lnTo>
                    <a:pt x="4614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8381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5334" y="2567698"/>
              <a:ext cx="4554220" cy="2009139"/>
            </a:xfrm>
            <a:custGeom>
              <a:avLst/>
              <a:gdLst/>
              <a:ahLst/>
              <a:cxnLst/>
              <a:rect l="l" t="t" r="r" b="b"/>
              <a:pathLst>
                <a:path w="4554220" h="2009139">
                  <a:moveTo>
                    <a:pt x="6096" y="1999475"/>
                  </a:moveTo>
                  <a:lnTo>
                    <a:pt x="0" y="1999475"/>
                  </a:lnTo>
                  <a:lnTo>
                    <a:pt x="0" y="2008619"/>
                  </a:lnTo>
                  <a:lnTo>
                    <a:pt x="6096" y="2008619"/>
                  </a:lnTo>
                  <a:lnTo>
                    <a:pt x="6096" y="1999475"/>
                  </a:lnTo>
                  <a:close/>
                </a:path>
                <a:path w="4554220" h="2009139">
                  <a:moveTo>
                    <a:pt x="4553699" y="0"/>
                  </a:moveTo>
                  <a:lnTo>
                    <a:pt x="4547616" y="0"/>
                  </a:lnTo>
                  <a:lnTo>
                    <a:pt x="4547616" y="24371"/>
                  </a:lnTo>
                  <a:lnTo>
                    <a:pt x="4553699" y="24371"/>
                  </a:lnTo>
                  <a:lnTo>
                    <a:pt x="4553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35998" y="2616454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758" y="457327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9144"/>
                  </a:moveTo>
                  <a:lnTo>
                    <a:pt x="6095" y="9144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8094" y="457631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2286" y="4573269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24384" y="12"/>
                  </a:moveTo>
                  <a:lnTo>
                    <a:pt x="9144" y="12"/>
                  </a:lnTo>
                  <a:lnTo>
                    <a:pt x="3048" y="0"/>
                  </a:lnTo>
                  <a:lnTo>
                    <a:pt x="0" y="12"/>
                  </a:lnTo>
                  <a:lnTo>
                    <a:pt x="0" y="6096"/>
                  </a:lnTo>
                  <a:lnTo>
                    <a:pt x="3048" y="6096"/>
                  </a:lnTo>
                  <a:lnTo>
                    <a:pt x="3048" y="9144"/>
                  </a:lnTo>
                  <a:lnTo>
                    <a:pt x="9144" y="9144"/>
                  </a:lnTo>
                  <a:lnTo>
                    <a:pt x="9144" y="6096"/>
                  </a:lnTo>
                  <a:lnTo>
                    <a:pt x="24384" y="6096"/>
                  </a:lnTo>
                  <a:lnTo>
                    <a:pt x="2438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054" y="457631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758" y="457936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12192"/>
                  </a:moveTo>
                  <a:lnTo>
                    <a:pt x="6095" y="12192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9806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758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8094" y="6587997"/>
              <a:ext cx="4559935" cy="0"/>
            </a:xfrm>
            <a:custGeom>
              <a:avLst/>
              <a:gdLst/>
              <a:ahLst/>
              <a:cxnLst/>
              <a:rect l="l" t="t" r="r" b="b"/>
              <a:pathLst>
                <a:path w="4559935">
                  <a:moveTo>
                    <a:pt x="0" y="0"/>
                  </a:moveTo>
                  <a:lnTo>
                    <a:pt x="4559807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2286" y="4579365"/>
              <a:ext cx="9525" cy="2011680"/>
            </a:xfrm>
            <a:custGeom>
              <a:avLst/>
              <a:gdLst/>
              <a:ahLst/>
              <a:cxnLst/>
              <a:rect l="l" t="t" r="r" b="b"/>
              <a:pathLst>
                <a:path w="9525" h="2011679">
                  <a:moveTo>
                    <a:pt x="6083" y="2005596"/>
                  </a:moveTo>
                  <a:lnTo>
                    <a:pt x="0" y="2005596"/>
                  </a:lnTo>
                  <a:lnTo>
                    <a:pt x="0" y="2011680"/>
                  </a:lnTo>
                  <a:lnTo>
                    <a:pt x="6083" y="2011680"/>
                  </a:lnTo>
                  <a:lnTo>
                    <a:pt x="6083" y="2005596"/>
                  </a:lnTo>
                  <a:close/>
                </a:path>
                <a:path w="9525" h="2011679">
                  <a:moveTo>
                    <a:pt x="9144" y="0"/>
                  </a:moveTo>
                  <a:lnTo>
                    <a:pt x="3048" y="0"/>
                  </a:lnTo>
                  <a:lnTo>
                    <a:pt x="3048" y="12192"/>
                  </a:lnTo>
                  <a:lnTo>
                    <a:pt x="9144" y="1219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8381" y="4615941"/>
              <a:ext cx="0" cy="1972310"/>
            </a:xfrm>
            <a:custGeom>
              <a:avLst/>
              <a:gdLst/>
              <a:ahLst/>
              <a:cxnLst/>
              <a:rect l="l" t="t" r="r" b="b"/>
              <a:pathLst>
                <a:path h="1972309">
                  <a:moveTo>
                    <a:pt x="0" y="0"/>
                  </a:moveTo>
                  <a:lnTo>
                    <a:pt x="0" y="1972055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85334" y="658496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336" y="0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9144" y="6083"/>
                  </a:lnTo>
                  <a:lnTo>
                    <a:pt x="21336" y="6083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1054" y="6587997"/>
              <a:ext cx="4505325" cy="0"/>
            </a:xfrm>
            <a:custGeom>
              <a:avLst/>
              <a:gdLst/>
              <a:ahLst/>
              <a:cxnLst/>
              <a:rect l="l" t="t" r="r" b="b"/>
              <a:pathLst>
                <a:path w="4505325">
                  <a:moveTo>
                    <a:pt x="0" y="0"/>
                  </a:moveTo>
                  <a:lnTo>
                    <a:pt x="4504944" y="0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35998" y="4567173"/>
              <a:ext cx="0" cy="2021205"/>
            </a:xfrm>
            <a:custGeom>
              <a:avLst/>
              <a:gdLst/>
              <a:ahLst/>
              <a:cxnLst/>
              <a:rect l="l" t="t" r="r" b="b"/>
              <a:pathLst>
                <a:path h="2021204">
                  <a:moveTo>
                    <a:pt x="0" y="0"/>
                  </a:moveTo>
                  <a:lnTo>
                    <a:pt x="0" y="2020824"/>
                  </a:lnTo>
                </a:path>
              </a:pathLst>
            </a:custGeom>
            <a:ln w="609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2950" y="658496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131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9131" y="608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1970" y="717334"/>
              <a:ext cx="1398108" cy="17428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17869" y="1004569"/>
              <a:ext cx="1621154" cy="1219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69670" y="2782570"/>
              <a:ext cx="1574800" cy="1460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2969" y="2541270"/>
              <a:ext cx="1130300" cy="18288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11948" y="4792586"/>
              <a:ext cx="1087929" cy="13554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52769" y="4789170"/>
              <a:ext cx="1431925" cy="14947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259696" y="1500378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mano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21797" y="6982097"/>
            <a:ext cx="1818005" cy="163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solidFill>
                  <a:srgbClr val="003DCC"/>
                </a:solidFill>
                <a:latin typeface="Times New Roman"/>
                <a:cs typeface="Times New Roman"/>
                <a:hlinkClick r:id="rId20"/>
              </a:rPr>
              <a:t>http://www.spanishplayground.net/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32166" y="1372361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gusano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3043" y="3301746"/>
            <a:ext cx="842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nopal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03642" y="3487673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sal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31321" y="5270754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la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lata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64526" y="5194554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el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pirata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8" name="cs_6112020_8_42_2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99154" y="1900693"/>
            <a:ext cx="609600" cy="609600"/>
          </a:xfrm>
          <a:prstGeom prst="rect">
            <a:avLst/>
          </a:prstGeom>
        </p:spPr>
      </p:pic>
      <p:pic>
        <p:nvPicPr>
          <p:cNvPr id="49" name="cs_6112020_8_43_1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65076" y="1851914"/>
            <a:ext cx="609600" cy="609600"/>
          </a:xfrm>
          <a:prstGeom prst="rect">
            <a:avLst/>
          </a:prstGeom>
        </p:spPr>
      </p:pic>
      <p:pic>
        <p:nvPicPr>
          <p:cNvPr id="50" name="cs_6112020_8_43_52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57624" y="3877418"/>
            <a:ext cx="609600" cy="609600"/>
          </a:xfrm>
          <a:prstGeom prst="rect">
            <a:avLst/>
          </a:prstGeom>
        </p:spPr>
      </p:pic>
      <p:pic>
        <p:nvPicPr>
          <p:cNvPr id="51" name="cs_6112020_8_44_30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20362" y="3967427"/>
            <a:ext cx="609600" cy="609600"/>
          </a:xfrm>
          <a:prstGeom prst="rect">
            <a:avLst/>
          </a:prstGeom>
        </p:spPr>
      </p:pic>
      <p:pic>
        <p:nvPicPr>
          <p:cNvPr id="52" name="cs_6112020_8_45_12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79036" y="5958789"/>
            <a:ext cx="609600" cy="609600"/>
          </a:xfrm>
          <a:prstGeom prst="rect">
            <a:avLst/>
          </a:prstGeom>
        </p:spPr>
      </p:pic>
      <p:pic>
        <p:nvPicPr>
          <p:cNvPr id="53" name="cs_6112020_8_46_3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00795" y="59570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D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162</Words>
  <Application>Microsoft Office PowerPoint</Application>
  <PresentationFormat>Custom</PresentationFormat>
  <Paragraphs>155</Paragraphs>
  <Slides>11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 Walker</cp:lastModifiedBy>
  <cp:revision>12</cp:revision>
  <dcterms:created xsi:type="dcterms:W3CDTF">2020-06-11T13:41:15Z</dcterms:created>
  <dcterms:modified xsi:type="dcterms:W3CDTF">2020-06-12T09:31:02Z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2020-06-11T00:00:00Z</vt:filetime>
  </property>
</Properties>
</file>