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3" r:id="rId5"/>
    <p:sldId id="271" r:id="rId6"/>
    <p:sldId id="264" r:id="rId7"/>
    <p:sldId id="272" r:id="rId8"/>
    <p:sldId id="266" r:id="rId9"/>
    <p:sldId id="267" r:id="rId10"/>
    <p:sldId id="268" r:id="rId11"/>
    <p:sldId id="269" r:id="rId12"/>
    <p:sldId id="275" r:id="rId13"/>
    <p:sldId id="274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2F2FE"/>
    <a:srgbClr val="FFDFAF"/>
    <a:srgbClr val="FAD9D6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541E-A347-4051-B6C4-188794CED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69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FD05A-41FE-4E65-89D8-AE9F3C4B0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21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CBBFF-8408-49D7-BD00-989B3F126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5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8BFAF-F2C4-43CF-ADDD-5A5526059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8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047D7-F1BF-42A2-861A-E6DEE23212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51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D81D4-F573-4690-8B79-35559E2EC7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48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C7C4A-ADDB-4299-93DC-60656E0C01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39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59569-4F5C-47E2-8AA9-DE46AA766D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81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0DDAD-25E1-4B9F-92A4-C2F64699BC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35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6B998-C168-4002-AD8E-B662F0B7D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50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DAE5E-ABE0-415A-9864-F47EF61CA9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03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2F2FE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93ABB4D-6C12-4FFA-9FD0-4D4DE89E3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4.wav"/><Relationship Id="rId1" Type="http://schemas.openxmlformats.org/officeDocument/2006/relationships/audio" Target="../media/audio3.wav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2.png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dirty="0" smtClean="0">
                <a:latin typeface="Comic Sans MS" panose="030F0702030302020204" pitchFamily="66" charset="0"/>
              </a:rPr>
              <a:t>El </a:t>
            </a:r>
            <a:r>
              <a:rPr lang="en-GB" altLang="en-US" sz="4400" dirty="0" err="1" smtClean="0">
                <a:latin typeface="Comic Sans MS" panose="030F0702030302020204" pitchFamily="66" charset="0"/>
              </a:rPr>
              <a:t>camarero</a:t>
            </a:r>
            <a:r>
              <a:rPr lang="en-GB" altLang="en-US" sz="4400" dirty="0" smtClean="0">
                <a:latin typeface="Comic Sans MS" panose="030F0702030302020204" pitchFamily="66" charset="0"/>
              </a:rPr>
              <a:t> </a:t>
            </a:r>
            <a:r>
              <a:rPr lang="en-GB" altLang="en-US" sz="4400" dirty="0" err="1" smtClean="0">
                <a:latin typeface="Comic Sans MS" panose="030F0702030302020204" pitchFamily="66" charset="0"/>
              </a:rPr>
              <a:t>muy</a:t>
            </a:r>
            <a:r>
              <a:rPr lang="en-GB" altLang="en-US" sz="4400" dirty="0" smtClean="0">
                <a:latin typeface="Comic Sans MS" panose="030F0702030302020204" pitchFamily="66" charset="0"/>
              </a:rPr>
              <a:t> </a:t>
            </a:r>
            <a:r>
              <a:rPr lang="en-GB" altLang="en-US" sz="4400" dirty="0" err="1" smtClean="0">
                <a:latin typeface="Comic Sans MS" panose="030F0702030302020204" pitchFamily="66" charset="0"/>
              </a:rPr>
              <a:t>raro</a:t>
            </a:r>
            <a:endParaRPr lang="en-US" altLang="en-US" sz="4400" dirty="0" smtClean="0">
              <a:latin typeface="Comic Sans MS" panose="030F0702030302020204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  <p:pic>
        <p:nvPicPr>
          <p:cNvPr id="2052" name="Picture 4" descr="dglxasset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357563"/>
            <a:ext cx="280828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cs_6202020_13_49_45_1">
            <a:hlinkClick r:id="" action="ppaction://media"/>
          </p:cNvPr>
          <p:cNvPicPr>
            <a:picLocks noRot="1" noChangeAspect="1"/>
          </p:cNvPicPr>
          <p:nvPr>
            <a:wavAudioFile r:embed="rId1" name="cs_6202020_13_49_45_1.wav"/>
          </p:nvPr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532440" y="6309320"/>
            <a:ext cx="393576" cy="393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63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1268" name="Picture 5" descr="MC900433824[2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636838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187450" y="2133600"/>
            <a:ext cx="3600450" cy="1655763"/>
          </a:xfrm>
          <a:prstGeom prst="cloudCallout">
            <a:avLst>
              <a:gd name="adj1" fmla="val -32495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¡</a:t>
            </a:r>
            <a:r>
              <a:rPr lang="en-GB" altLang="en-US" sz="2400" dirty="0" err="1">
                <a:latin typeface="Comic Sans MS" panose="030F0702030302020204" pitchFamily="66" charset="0"/>
              </a:rPr>
              <a:t>Puaj</a:t>
            </a:r>
            <a:r>
              <a:rPr lang="en-GB" altLang="en-US" sz="2400" dirty="0">
                <a:latin typeface="Comic Sans MS" panose="030F0702030302020204" pitchFamily="66" charset="0"/>
              </a:rPr>
              <a:t>! ¿</a:t>
            </a:r>
            <a:r>
              <a:rPr lang="en-GB" altLang="en-US" sz="2400" dirty="0" err="1">
                <a:latin typeface="Comic Sans MS" panose="030F0702030302020204" pitchFamily="66" charset="0"/>
              </a:rPr>
              <a:t>Cuánto</a:t>
            </a:r>
            <a:r>
              <a:rPr lang="en-GB" altLang="en-US" sz="2400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 err="1">
                <a:latin typeface="Comic Sans MS" panose="030F0702030302020204" pitchFamily="66" charset="0"/>
              </a:rPr>
              <a:t>es</a:t>
            </a:r>
            <a:r>
              <a:rPr lang="en-GB" altLang="en-US" sz="2400" dirty="0">
                <a:latin typeface="Comic Sans MS" panose="030F0702030302020204" pitchFamily="66" charset="0"/>
              </a:rPr>
              <a:t>?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15367" name="Picture 7" descr="dglxasset[5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724400"/>
            <a:ext cx="1844675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0" descr="Old Lady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12954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yuck (1)">
            <a:hlinkClick r:id="" action="ppaction://media"/>
          </p:cNvPr>
          <p:cNvPicPr>
            <a:picLocks noRot="1" noChangeAspect="1"/>
          </p:cNvPicPr>
          <p:nvPr>
            <a:wavAudioFile r:embed="rId1" name="translate_ttsyuck (1).wav"/>
          </p:nvPr>
        </p:nvPicPr>
        <p:blipFill>
          <a:blip r:embed="rId6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635896" y="31392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8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2291" name="Picture 4" descr="dglxasset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924175"/>
            <a:ext cx="280828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5003800" y="1700213"/>
            <a:ext cx="3311525" cy="1439862"/>
          </a:xfrm>
          <a:prstGeom prst="cloudCallout">
            <a:avLst>
              <a:gd name="adj1" fmla="val -33699"/>
              <a:gd name="adj2" fmla="val 5606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¡Sesenta euros!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6443663" y="443706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 </a:t>
            </a:r>
            <a:endParaRPr lang="en-US" altLang="en-US" sz="1800"/>
          </a:p>
        </p:txBody>
      </p:sp>
      <p:pic>
        <p:nvPicPr>
          <p:cNvPr id="16393" name="Picture 9" descr="dglxasset[15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157788"/>
            <a:ext cx="82708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6659563" y="5013325"/>
            <a:ext cx="750887" cy="909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63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63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39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4067175" y="2276475"/>
            <a:ext cx="3168650" cy="1081088"/>
          </a:xfrm>
          <a:prstGeom prst="cloudCallout">
            <a:avLst>
              <a:gd name="adj1" fmla="val -43736"/>
              <a:gd name="adj2" fmla="val 10976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¿Sesenta euros?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13317" name="Picture 6" descr="MC900433816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860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1" descr="Old Lad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12954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82650"/>
          </a:xfrm>
        </p:spPr>
        <p:txBody>
          <a:bodyPr/>
          <a:lstStyle/>
          <a:p>
            <a:pPr eaLnBrk="1" hangingPunct="1"/>
            <a:r>
              <a:rPr lang="fr-FR" altLang="en-US" smtClean="0"/>
              <a:t>El camarero muy raro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Buenos 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días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señor.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Buenos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días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señora.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 carta, 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por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favor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Aquí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tiene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.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Gracias.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De nada. ¿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Qué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desea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Quiero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un café con 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leche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un 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bocadillo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de 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queso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una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bolsa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de 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patatas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fritas</a:t>
            </a:r>
            <a:endParaRPr lang="fr-FR" alt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un helado de </a:t>
            </a:r>
            <a:r>
              <a:rPr lang="es-ES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vainilla, por favor.</a:t>
            </a:r>
            <a:endParaRPr lang="fr-FR" alt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Aquí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tiene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un café de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queso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, un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bocadillo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de café,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una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bolsa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de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vainilla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y un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helado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de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patatas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fritas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¡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Ñam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Ñam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!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¡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Puaj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¿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Cuánto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es?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¡</a:t>
            </a:r>
            <a:r>
              <a:rPr lang="fr-FR" altLang="en-US" sz="2400" dirty="0" err="1" smtClean="0">
                <a:solidFill>
                  <a:srgbClr val="0066FF"/>
                </a:solidFill>
                <a:latin typeface="Comic Sans MS" panose="030F0702030302020204" pitchFamily="66" charset="0"/>
              </a:rPr>
              <a:t>Sesenta</a:t>
            </a:r>
            <a:r>
              <a:rPr lang="fr-FR" altLang="en-US" sz="2400" dirty="0" smtClean="0">
                <a:solidFill>
                  <a:srgbClr val="0066FF"/>
                </a:solidFill>
                <a:latin typeface="Comic Sans MS" panose="030F0702030302020204" pitchFamily="66" charset="0"/>
              </a:rPr>
              <a:t> euros!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¿</a:t>
            </a:r>
            <a:r>
              <a:rPr lang="fr-FR" alt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Sesenta</a:t>
            </a:r>
            <a:r>
              <a:rPr lang="fr-FR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euros?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763713" y="1412875"/>
            <a:ext cx="56705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‘The Very Odd Waiter’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A: Hello </a:t>
            </a:r>
            <a:r>
              <a:rPr lang="en-GB" altLang="en-US" sz="2400" dirty="0" err="1">
                <a:latin typeface="Comic Sans MS" panose="030F0702030302020204" pitchFamily="66" charset="0"/>
              </a:rPr>
              <a:t>madame</a:t>
            </a:r>
            <a:r>
              <a:rPr lang="en-GB" altLang="en-US" sz="2400" dirty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B: Hello, sir. The menu please.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A: Here you are. What would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you like?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B: I’d like a coffee with milk, a cheese sandwich, a packet of crisps and a vanilla ice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cream, please.</a:t>
            </a:r>
            <a:endParaRPr lang="en-GB" altLang="en-US" sz="2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A: Here you are. A cheese coffee, a coffee sandwich, a packet of vanilla and a crisps ice cream. Yum, yum!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B: Yuck! How much is it?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A: Sixty euros!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B: Sixty euros?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195513" y="3068638"/>
            <a:ext cx="2663825" cy="1728787"/>
          </a:xfrm>
          <a:prstGeom prst="cloudCallout">
            <a:avLst>
              <a:gd name="adj1" fmla="val -71394"/>
              <a:gd name="adj2" fmla="val 1786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400">
                <a:latin typeface="Comic Sans MS" panose="030F0702030302020204" pitchFamily="66" charset="0"/>
              </a:rPr>
              <a:t>Buenos días, señor.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3076" name="Picture 12" descr="dglxasset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3429000"/>
            <a:ext cx="280828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5940425" y="1700213"/>
            <a:ext cx="2806700" cy="1512887"/>
          </a:xfrm>
          <a:prstGeom prst="cloudCallout">
            <a:avLst>
              <a:gd name="adj1" fmla="val 14199"/>
              <a:gd name="adj2" fmla="val 7476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Buenos días señora.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3078" name="WordArt 17"/>
          <p:cNvSpPr>
            <a:spLocks noChangeArrowheads="1" noChangeShapeType="1" noTextEdit="1"/>
          </p:cNvSpPr>
          <p:nvPr/>
        </p:nvSpPr>
        <p:spPr bwMode="auto">
          <a:xfrm>
            <a:off x="3419475" y="2420938"/>
            <a:ext cx="171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079" name="WordArt 18"/>
          <p:cNvSpPr>
            <a:spLocks noChangeArrowheads="1" noChangeShapeType="1" noTextEdit="1"/>
          </p:cNvSpPr>
          <p:nvPr/>
        </p:nvSpPr>
        <p:spPr bwMode="auto">
          <a:xfrm>
            <a:off x="6659563" y="1341438"/>
            <a:ext cx="171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2</a:t>
            </a:r>
          </a:p>
        </p:txBody>
      </p:sp>
      <p:pic>
        <p:nvPicPr>
          <p:cNvPr id="3080" name="Picture 21" descr="Old Lad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12954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099" name="Picture 4" descr="dglxasset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141663"/>
            <a:ext cx="280828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755650" y="2997200"/>
            <a:ext cx="3455988" cy="1511300"/>
          </a:xfrm>
          <a:prstGeom prst="cloudCallout">
            <a:avLst>
              <a:gd name="adj1" fmla="val -18949"/>
              <a:gd name="adj2" fmla="val 7405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La carta,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por favor.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5795963" y="1700213"/>
            <a:ext cx="3097212" cy="936625"/>
          </a:xfrm>
          <a:prstGeom prst="cloudCallout">
            <a:avLst>
              <a:gd name="adj1" fmla="val -15403"/>
              <a:gd name="adj2" fmla="val 13474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Aquí </a:t>
            </a:r>
            <a:r>
              <a:rPr lang="en-GB" altLang="en-US" sz="2400" dirty="0" err="1">
                <a:latin typeface="Comic Sans MS" panose="030F0702030302020204" pitchFamily="66" charset="0"/>
              </a:rPr>
              <a:t>tiene</a:t>
            </a:r>
            <a:r>
              <a:rPr lang="en-GB" altLang="en-US" sz="2400" dirty="0">
                <a:latin typeface="Comic Sans MS" panose="030F0702030302020204" pitchFamily="66" charset="0"/>
              </a:rPr>
              <a:t>.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102" name="WordArt 31"/>
          <p:cNvSpPr>
            <a:spLocks noChangeArrowheads="1" noChangeShapeType="1" noTextEdit="1"/>
          </p:cNvSpPr>
          <p:nvPr/>
        </p:nvSpPr>
        <p:spPr bwMode="auto">
          <a:xfrm>
            <a:off x="2555875" y="2492375"/>
            <a:ext cx="171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4103" name="WordArt 32"/>
          <p:cNvSpPr>
            <a:spLocks noChangeArrowheads="1" noChangeShapeType="1" noTextEdit="1"/>
          </p:cNvSpPr>
          <p:nvPr/>
        </p:nvSpPr>
        <p:spPr bwMode="auto">
          <a:xfrm>
            <a:off x="7092950" y="1196975"/>
            <a:ext cx="171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2</a:t>
            </a:r>
          </a:p>
        </p:txBody>
      </p:sp>
      <p:pic>
        <p:nvPicPr>
          <p:cNvPr id="6179" name="Picture 35" descr="menu19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6565">
            <a:off x="7308850" y="4797425"/>
            <a:ext cx="747713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39" descr="Old Lady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581525"/>
            <a:ext cx="12954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cs_6202020_13_53_39_1">
            <a:hlinkClick r:id="" action="ppaction://media"/>
          </p:cNvPr>
          <p:cNvPicPr>
            <a:picLocks noRot="1" noChangeAspect="1"/>
          </p:cNvPicPr>
          <p:nvPr>
            <a:wavAudioFile r:embed="rId1" name="cs_6202020_13_53_39_1.wav"/>
          </p:nvPr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534400" y="1423589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58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4" name="Picture 4" descr="dglxasset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141663"/>
            <a:ext cx="280828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Old Lad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581525"/>
            <a:ext cx="12954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795963" y="1484313"/>
            <a:ext cx="3097212" cy="1152525"/>
          </a:xfrm>
          <a:prstGeom prst="cloudCallout">
            <a:avLst>
              <a:gd name="adj1" fmla="val -15403"/>
              <a:gd name="adj2" fmla="val 11887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De nada.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331913" y="2781300"/>
            <a:ext cx="3168650" cy="1511300"/>
          </a:xfrm>
          <a:prstGeom prst="cloudCallout">
            <a:avLst>
              <a:gd name="adj1" fmla="val -40583"/>
              <a:gd name="adj2" fmla="val 7867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Gracias.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5128" name="Picture 9" descr="menu19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6565">
            <a:off x="2339975" y="4868863"/>
            <a:ext cx="747713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WordArt 10"/>
          <p:cNvSpPr>
            <a:spLocks noChangeArrowheads="1" noChangeShapeType="1" noTextEdit="1"/>
          </p:cNvSpPr>
          <p:nvPr/>
        </p:nvSpPr>
        <p:spPr bwMode="auto">
          <a:xfrm>
            <a:off x="2771775" y="2276475"/>
            <a:ext cx="171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5130" name="WordArt 11"/>
          <p:cNvSpPr>
            <a:spLocks noChangeArrowheads="1" noChangeShapeType="1" noTextEdit="1"/>
          </p:cNvSpPr>
          <p:nvPr/>
        </p:nvSpPr>
        <p:spPr bwMode="auto">
          <a:xfrm>
            <a:off x="7164388" y="1052513"/>
            <a:ext cx="171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6147" name="Picture 6" descr="dglxasset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141663"/>
            <a:ext cx="280828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1908175" y="1989138"/>
            <a:ext cx="3168650" cy="1511300"/>
          </a:xfrm>
          <a:prstGeom prst="cloudCallout">
            <a:avLst>
              <a:gd name="adj1" fmla="val -34167"/>
              <a:gd name="adj2" fmla="val 10640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err="1">
                <a:latin typeface="Comic Sans MS" panose="030F0702030302020204" pitchFamily="66" charset="0"/>
              </a:rPr>
              <a:t>Quiero</a:t>
            </a:r>
            <a:r>
              <a:rPr lang="en-GB" altLang="en-US" sz="2400" dirty="0">
                <a:latin typeface="Comic Sans MS" panose="030F0702030302020204" pitchFamily="66" charset="0"/>
              </a:rPr>
              <a:t>...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5795963" y="1700213"/>
            <a:ext cx="3097212" cy="936625"/>
          </a:xfrm>
          <a:prstGeom prst="cloudCallout">
            <a:avLst>
              <a:gd name="adj1" fmla="val -15403"/>
              <a:gd name="adj2" fmla="val 13474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¿</a:t>
            </a:r>
            <a:r>
              <a:rPr lang="en-GB" altLang="en-US" sz="2400" dirty="0" err="1">
                <a:latin typeface="Comic Sans MS" panose="030F0702030302020204" pitchFamily="66" charset="0"/>
              </a:rPr>
              <a:t>Qué</a:t>
            </a:r>
            <a:r>
              <a:rPr lang="en-GB" altLang="en-US" sz="2400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 err="1">
                <a:latin typeface="Comic Sans MS" panose="030F0702030302020204" pitchFamily="66" charset="0"/>
              </a:rPr>
              <a:t>desea</a:t>
            </a:r>
            <a:r>
              <a:rPr lang="en-GB" altLang="en-US" sz="2400" dirty="0">
                <a:latin typeface="Comic Sans MS" panose="030F0702030302020204" pitchFamily="66" charset="0"/>
              </a:rPr>
              <a:t>?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150" name="WordArt 15"/>
          <p:cNvSpPr>
            <a:spLocks noChangeArrowheads="1" noChangeShapeType="1" noTextEdit="1"/>
          </p:cNvSpPr>
          <p:nvPr/>
        </p:nvSpPr>
        <p:spPr bwMode="auto">
          <a:xfrm>
            <a:off x="7019925" y="1196975"/>
            <a:ext cx="171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151" name="WordArt 16"/>
          <p:cNvSpPr>
            <a:spLocks noChangeArrowheads="1" noChangeShapeType="1" noTextEdit="1"/>
          </p:cNvSpPr>
          <p:nvPr/>
        </p:nvSpPr>
        <p:spPr bwMode="auto">
          <a:xfrm>
            <a:off x="3348038" y="1628775"/>
            <a:ext cx="171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</a:rPr>
              <a:t>2</a:t>
            </a:r>
          </a:p>
        </p:txBody>
      </p:sp>
      <p:pic>
        <p:nvPicPr>
          <p:cNvPr id="6152" name="Picture 20" descr="Old Lady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12954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cs_6202020_13_55_19_1">
            <a:hlinkClick r:id="" action="ppaction://media"/>
          </p:cNvPr>
          <p:cNvPicPr>
            <a:picLocks noRot="1" noChangeAspect="1"/>
          </p:cNvPicPr>
          <p:nvPr>
            <a:wavAudioFile r:embed="rId1" name="cs_6202020_13_55_19_1.wav"/>
          </p:nvPr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07388" y="1863725"/>
            <a:ext cx="304800" cy="304800"/>
          </a:xfrm>
          <a:prstGeom prst="rect">
            <a:avLst/>
          </a:prstGeom>
        </p:spPr>
      </p:pic>
      <p:pic>
        <p:nvPicPr>
          <p:cNvPr id="3" name="translate_ttswant (1)">
            <a:hlinkClick r:id="" action="ppaction://media"/>
          </p:cNvPr>
          <p:cNvPicPr>
            <a:picLocks noRot="1" noChangeAspect="1"/>
          </p:cNvPicPr>
          <p:nvPr>
            <a:wavAudioFile r:embed="rId2" name="translate_ttswant (1).wav"/>
          </p:nvPr>
        </p:nvPicPr>
        <p:blipFill>
          <a:blip r:embed="rId6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644008" y="2631754"/>
            <a:ext cx="309884" cy="309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45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69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altLang="en-US" dirty="0" smtClean="0">
                <a:latin typeface="Comic Sans MS" panose="030F0702030302020204" pitchFamily="66" charset="0"/>
              </a:rPr>
              <a:t>un café con leche</a:t>
            </a:r>
          </a:p>
          <a:p>
            <a:pPr eaLnBrk="1" hangingPunct="1">
              <a:defRPr/>
            </a:pPr>
            <a:endParaRPr lang="es-ES" altLang="en-US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s-ES" altLang="en-US" dirty="0" smtClean="0">
                <a:latin typeface="Comic Sans MS" panose="030F0702030302020204" pitchFamily="66" charset="0"/>
              </a:rPr>
              <a:t> un bocadillo de queso</a:t>
            </a:r>
          </a:p>
          <a:p>
            <a:pPr marL="0" indent="0" eaLnBrk="1" hangingPunct="1">
              <a:buFontTx/>
              <a:buNone/>
              <a:defRPr/>
            </a:pPr>
            <a:endParaRPr lang="es-ES" altLang="en-US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s-ES" altLang="en-US" dirty="0" smtClean="0">
                <a:latin typeface="Comic Sans MS" panose="030F0702030302020204" pitchFamily="66" charset="0"/>
              </a:rPr>
              <a:t> una bolsa de patatas fritas</a:t>
            </a:r>
          </a:p>
          <a:p>
            <a:pPr eaLnBrk="1" hangingPunct="1">
              <a:defRPr/>
            </a:pPr>
            <a:endParaRPr lang="es-ES" altLang="en-US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s-ES" altLang="en-US" dirty="0" smtClean="0">
                <a:latin typeface="Comic Sans MS" panose="030F0702030302020204" pitchFamily="66" charset="0"/>
              </a:rPr>
              <a:t> y un helado de vainilla</a:t>
            </a:r>
            <a:endParaRPr lang="en-US" altLang="en-US" dirty="0" smtClean="0">
              <a:latin typeface="Comic Sans MS" panose="030F0702030302020204" pitchFamily="66" charset="0"/>
            </a:endParaRPr>
          </a:p>
        </p:txBody>
      </p:sp>
      <p:pic>
        <p:nvPicPr>
          <p:cNvPr id="11269" name="Picture 5" descr="dglxasset[8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412875"/>
            <a:ext cx="174625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dglxasset[10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644900"/>
            <a:ext cx="15113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749550"/>
            <a:ext cx="1616075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797425"/>
            <a:ext cx="781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0" descr="Old Lady Clip 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62938" y="5757068"/>
            <a:ext cx="647700" cy="87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804248" y="5130006"/>
            <a:ext cx="2106389" cy="663575"/>
          </a:xfrm>
          <a:prstGeom prst="cloudCallout">
            <a:avLst>
              <a:gd name="adj1" fmla="val 14199"/>
              <a:gd name="adj2" fmla="val 7476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latin typeface="Comic Sans MS" panose="030F0702030302020204" pitchFamily="66" charset="0"/>
              </a:rPr>
              <a:t>…</a:t>
            </a:r>
            <a:r>
              <a:rPr lang="en-GB" altLang="en-US" sz="1600" dirty="0" err="1" smtClean="0">
                <a:latin typeface="Comic Sans MS" panose="030F0702030302020204" pitchFamily="66" charset="0"/>
              </a:rPr>
              <a:t>por</a:t>
            </a:r>
            <a:r>
              <a:rPr lang="en-GB" altLang="en-US" sz="1600" dirty="0" smtClean="0">
                <a:latin typeface="Comic Sans MS" panose="030F0702030302020204" pitchFamily="66" charset="0"/>
              </a:rPr>
              <a:t> </a:t>
            </a:r>
            <a:r>
              <a:rPr lang="en-GB" altLang="en-US" sz="1600" dirty="0" err="1" smtClean="0">
                <a:latin typeface="Comic Sans MS" panose="030F0702030302020204" pitchFamily="66" charset="0"/>
              </a:rPr>
              <a:t>favor</a:t>
            </a:r>
            <a:r>
              <a:rPr lang="en-GB" altLang="en-US" sz="1600" dirty="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6" name="Picture 4" descr="dglxasset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97200"/>
            <a:ext cx="280828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940425" y="1700213"/>
            <a:ext cx="2806700" cy="1512887"/>
          </a:xfrm>
          <a:prstGeom prst="cloudCallout">
            <a:avLst>
              <a:gd name="adj1" fmla="val 14199"/>
              <a:gd name="adj2" fmla="val 7476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Aquí </a:t>
            </a:r>
            <a:r>
              <a:rPr lang="en-GB" altLang="en-US" sz="2400" dirty="0" err="1">
                <a:latin typeface="Comic Sans MS" panose="030F0702030302020204" pitchFamily="66" charset="0"/>
              </a:rPr>
              <a:t>tiene</a:t>
            </a:r>
            <a:r>
              <a:rPr lang="en-GB" altLang="en-US" sz="2400" dirty="0">
                <a:latin typeface="Comic Sans MS" panose="030F0702030302020204" pitchFamily="66" charset="0"/>
              </a:rPr>
              <a:t> …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8198" name="Picture 6" descr="Old Lad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76700"/>
            <a:ext cx="12954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>
                <a:latin typeface="Comic Sans MS" panose="030F0702030302020204" pitchFamily="66" charset="0"/>
              </a:rPr>
              <a:t>un café de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queso</a:t>
            </a:r>
            <a:endParaRPr lang="en-GB" altLang="en-US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>
                <a:latin typeface="Comic Sans MS" panose="030F0702030302020204" pitchFamily="66" charset="0"/>
              </a:rPr>
              <a:t>un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bocadillo</a:t>
            </a:r>
            <a:r>
              <a:rPr lang="en-GB" altLang="en-US" dirty="0" smtClean="0">
                <a:latin typeface="Comic Sans MS" panose="030F0702030302020204" pitchFamily="66" charset="0"/>
              </a:rPr>
              <a:t> de café</a:t>
            </a:r>
          </a:p>
          <a:p>
            <a:pPr eaLnBrk="1" hangingPunct="1">
              <a:defRPr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n-US" dirty="0" smtClean="0">
                <a:latin typeface="Comic Sans MS" panose="030F0702030302020204" pitchFamily="66" charset="0"/>
              </a:rPr>
              <a:t>una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bolsa</a:t>
            </a:r>
            <a:r>
              <a:rPr lang="en-GB" altLang="en-US" dirty="0" smtClean="0">
                <a:latin typeface="Comic Sans MS" panose="030F0702030302020204" pitchFamily="66" charset="0"/>
              </a:rPr>
              <a:t> de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vainilla</a:t>
            </a:r>
            <a:r>
              <a:rPr lang="en-GB" altLang="en-US" dirty="0" smtClean="0"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s-ES" altLang="en-US" dirty="0" smtClean="0">
                <a:latin typeface="Comic Sans MS" panose="030F0702030302020204" pitchFamily="66" charset="0"/>
              </a:rPr>
              <a:t>un helado de patatas fritas</a:t>
            </a:r>
            <a:endParaRPr lang="en-US" altLang="en-US" dirty="0" smtClean="0">
              <a:latin typeface="Comic Sans MS" panose="030F0702030302020204" pitchFamily="66" charset="0"/>
            </a:endParaRPr>
          </a:p>
        </p:txBody>
      </p:sp>
      <p:pic>
        <p:nvPicPr>
          <p:cNvPr id="13316" name="Picture 4" descr="dglxasset[8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00213"/>
            <a:ext cx="13144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dglxasset[12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700213"/>
            <a:ext cx="6540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dglxasset[9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565400"/>
            <a:ext cx="935038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dglxasset[4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636838"/>
            <a:ext cx="8651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9" descr="dglxasset[10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5167313"/>
            <a:ext cx="10096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" descr="dglxasset[14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143694">
            <a:off x="6723857" y="4925219"/>
            <a:ext cx="1150937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4051300"/>
            <a:ext cx="938213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0243" name="Picture 4" descr="dglxasset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357563"/>
            <a:ext cx="280828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643438" y="1989138"/>
            <a:ext cx="2808287" cy="935037"/>
          </a:xfrm>
          <a:prstGeom prst="cloudCallout">
            <a:avLst>
              <a:gd name="adj1" fmla="val -43727"/>
              <a:gd name="adj2" fmla="val 10704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¡</a:t>
            </a:r>
            <a:r>
              <a:rPr lang="en-GB" altLang="en-US" sz="2400" dirty="0" err="1">
                <a:latin typeface="Comic Sans MS" panose="030F0702030302020204" pitchFamily="66" charset="0"/>
              </a:rPr>
              <a:t>Ñam</a:t>
            </a:r>
            <a:r>
              <a:rPr lang="en-GB" altLang="en-US" sz="2400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 err="1">
                <a:latin typeface="Comic Sans MS" panose="030F0702030302020204" pitchFamily="66" charset="0"/>
              </a:rPr>
              <a:t>Ñam</a:t>
            </a:r>
            <a:r>
              <a:rPr lang="en-GB" altLang="en-US" sz="2400" dirty="0">
                <a:latin typeface="Comic Sans MS" panose="030F0702030302020204" pitchFamily="66" charset="0"/>
              </a:rPr>
              <a:t>!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10245" name="Picture 6" descr="MCj04280870000[1]"/>
          <p:cNvPicPr>
            <a:picLocks noChangeAspect="1" noChangeArrowheads="1"/>
          </p:cNvPicPr>
          <p:nvPr>
            <p:ph type="body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420938"/>
            <a:ext cx="1955800" cy="150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cs_6202020_14_0_24_1">
            <a:hlinkClick r:id="" action="ppaction://media"/>
          </p:cNvPr>
          <p:cNvPicPr>
            <a:picLocks noRot="1" noChangeAspect="1"/>
          </p:cNvPicPr>
          <p:nvPr>
            <a:wavAudioFile r:embed="rId1" name="cs_6202020_14_0_24_1.wav"/>
          </p:nvPr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20272" y="22712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309</Words>
  <Application>Microsoft Office PowerPoint</Application>
  <PresentationFormat>On-screen Show (4:3)</PresentationFormat>
  <Paragraphs>71</Paragraphs>
  <Slides>14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Default Design</vt:lpstr>
      <vt:lpstr>El camarero muy raro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 camarero muy raro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komische Kellner</dc:title>
  <dc:creator>Wendy</dc:creator>
  <cp:lastModifiedBy>Wendy Walker</cp:lastModifiedBy>
  <cp:revision>39</cp:revision>
  <dcterms:created xsi:type="dcterms:W3CDTF">2010-06-20T19:28:24Z</dcterms:created>
  <dcterms:modified xsi:type="dcterms:W3CDTF">2020-06-20T21:14:37Z</dcterms:modified>
</cp:coreProperties>
</file>