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64" r:id="rId4"/>
    <p:sldId id="258" r:id="rId5"/>
    <p:sldId id="259" r:id="rId6"/>
    <p:sldId id="265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12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5DCF7-9F24-431A-BA16-9D45D75323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40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A9548-7FCE-49C6-B569-312879FEA2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5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F6DC6-C4D9-4FE6-8BCE-9AF6FFA4F2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07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2A512-0466-4FF9-94CB-F944AA929E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20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397C1C-433C-4F5A-9CFD-CDBBE588B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02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31D2B-28BB-4C50-A4F7-979020E4CB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5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0FF58-C696-4CEA-935A-8AE39DEDB8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34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B7D2C-FADB-40B3-A293-2EE94543A3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6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3EACC-54C9-4836-84A6-856262B6D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419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4702A-8EB0-4967-9F45-E1AF69D63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89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A7FBB-06F6-4A18-9B53-49664D9FED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970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66FF"/>
            </a:gs>
            <a:gs pos="100000">
              <a:srgbClr val="CC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6C5AD326-D3FF-4820-8D29-E62C019682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1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1.png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Comic Sans MS" panose="030F0702030302020204" pitchFamily="66" charset="0"/>
              </a:rPr>
              <a:t>Los helados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z="4800" dirty="0" smtClean="0">
                <a:latin typeface="Comic Sans MS" panose="030F0702030302020204" pitchFamily="66" charset="0"/>
              </a:rPr>
              <a:t>¿</a:t>
            </a:r>
            <a:r>
              <a:rPr lang="en-GB" altLang="en-US" sz="4800" dirty="0" err="1" smtClean="0">
                <a:latin typeface="Comic Sans MS" panose="030F0702030302020204" pitchFamily="66" charset="0"/>
              </a:rPr>
              <a:t>Qué</a:t>
            </a:r>
            <a:r>
              <a:rPr lang="en-GB" altLang="en-US" sz="4800" dirty="0" smtClean="0">
                <a:latin typeface="Comic Sans MS" panose="030F0702030302020204" pitchFamily="66" charset="0"/>
              </a:rPr>
              <a:t> </a:t>
            </a:r>
            <a:r>
              <a:rPr lang="en-GB" altLang="en-US" sz="4800" dirty="0" err="1" smtClean="0">
                <a:latin typeface="Comic Sans MS" panose="030F0702030302020204" pitchFamily="66" charset="0"/>
              </a:rPr>
              <a:t>quieres</a:t>
            </a:r>
            <a:r>
              <a:rPr lang="en-GB" altLang="en-US" sz="4800" dirty="0" smtClean="0">
                <a:latin typeface="Comic Sans MS" panose="030F0702030302020204" pitchFamily="66" charset="0"/>
              </a:rPr>
              <a:t>? </a:t>
            </a:r>
          </a:p>
        </p:txBody>
      </p:sp>
      <p:pic>
        <p:nvPicPr>
          <p:cNvPr id="2" name="cs_6202020_14_19_21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236296" y="3717032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z="5400" dirty="0" smtClean="0">
                <a:latin typeface="Comic Sans MS" panose="030F0702030302020204" pitchFamily="66" charset="0"/>
              </a:rPr>
              <a:t>Quiero un helado de </a:t>
            </a:r>
            <a:r>
              <a:rPr lang="es-ES" altLang="en-US" sz="5400" dirty="0" smtClean="0">
                <a:latin typeface="Comic Sans MS" panose="030F0702030302020204" pitchFamily="66" charset="0"/>
              </a:rPr>
              <a:t>chocolate, por favor.</a:t>
            </a:r>
            <a:endParaRPr lang="en-US" altLang="en-US" sz="5400" dirty="0" smtClean="0">
              <a:latin typeface="Comic Sans MS" panose="030F0702030302020204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076" name="Picture 4" descr="MCj0412512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708275"/>
            <a:ext cx="1423987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 key(1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11560" y="234275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9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5400" dirty="0" err="1" smtClean="0">
                <a:latin typeface="Comic Sans MS" panose="030F0702030302020204" pitchFamily="66" charset="0"/>
              </a:rPr>
              <a:t>Quiero</a:t>
            </a:r>
            <a:r>
              <a:rPr lang="en-GB" altLang="en-US" sz="5400" dirty="0" smtClean="0">
                <a:latin typeface="Comic Sans MS" panose="030F0702030302020204" pitchFamily="66" charset="0"/>
              </a:rPr>
              <a:t> </a:t>
            </a:r>
            <a:r>
              <a:rPr lang="en-US" altLang="en-US" sz="5400" dirty="0" smtClean="0">
                <a:latin typeface="Comic Sans MS" panose="030F0702030302020204" pitchFamily="66" charset="0"/>
              </a:rPr>
              <a:t>un </a:t>
            </a:r>
            <a:r>
              <a:rPr lang="en-US" altLang="en-US" sz="5400" dirty="0" err="1" smtClean="0">
                <a:latin typeface="Comic Sans MS" panose="030F0702030302020204" pitchFamily="66" charset="0"/>
              </a:rPr>
              <a:t>helado</a:t>
            </a:r>
            <a:r>
              <a:rPr lang="en-US" altLang="en-US" sz="5400" dirty="0" smtClean="0">
                <a:latin typeface="Comic Sans MS" panose="030F0702030302020204" pitchFamily="66" charset="0"/>
              </a:rPr>
              <a:t> de </a:t>
            </a:r>
            <a:r>
              <a:rPr lang="en-US" altLang="en-US" sz="5400" dirty="0" err="1" smtClean="0">
                <a:latin typeface="Comic Sans MS" panose="030F0702030302020204" pitchFamily="66" charset="0"/>
              </a:rPr>
              <a:t>limón</a:t>
            </a:r>
            <a:r>
              <a:rPr lang="en-US" altLang="en-US" sz="5400" dirty="0" smtClean="0">
                <a:latin typeface="Comic Sans MS" panose="030F0702030302020204" pitchFamily="66" charset="0"/>
              </a:rPr>
              <a:t>, </a:t>
            </a:r>
            <a:r>
              <a:rPr lang="en-US" altLang="en-US" sz="5400" dirty="0" err="1" smtClean="0">
                <a:latin typeface="Comic Sans MS" panose="030F0702030302020204" pitchFamily="66" charset="0"/>
              </a:rPr>
              <a:t>por</a:t>
            </a:r>
            <a:r>
              <a:rPr lang="en-US" altLang="en-US" sz="5400" dirty="0" smtClean="0">
                <a:latin typeface="Comic Sans MS" panose="030F0702030302020204" pitchFamily="66" charset="0"/>
              </a:rPr>
              <a:t> favor.</a:t>
            </a:r>
            <a:endParaRPr lang="en-US" altLang="en-US" sz="5400" dirty="0" smtClean="0">
              <a:latin typeface="Comic Sans MS" panose="030F0702030302020204" pitchFamily="66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4100" name="Picture 4" descr="MCj022957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213100"/>
            <a:ext cx="18081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MCj0436892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500438"/>
            <a:ext cx="12827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s-ES" altLang="en-US" sz="5400" dirty="0" smtClean="0">
                <a:latin typeface="Comic Sans MS" panose="030F0702030302020204" pitchFamily="66" charset="0"/>
              </a:rPr>
              <a:t>Quiero un helado de </a:t>
            </a:r>
            <a:r>
              <a:rPr lang="es-ES" altLang="en-US" sz="5400" dirty="0" smtClean="0">
                <a:latin typeface="Comic Sans MS" panose="030F0702030302020204" pitchFamily="66" charset="0"/>
              </a:rPr>
              <a:t>vainilla, por favor.</a:t>
            </a:r>
            <a:endParaRPr lang="en-US" altLang="en-US" sz="5400" dirty="0" smtClean="0">
              <a:latin typeface="Comic Sans MS" panose="030F0702030302020204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5124" name="Picture 4" descr="MCj041251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2636838"/>
            <a:ext cx="1958975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z="5400" dirty="0" smtClean="0">
                <a:latin typeface="Comic Sans MS" panose="030F0702030302020204" pitchFamily="66" charset="0"/>
              </a:rPr>
              <a:t>Quiero un helado de </a:t>
            </a:r>
            <a:r>
              <a:rPr lang="es-ES" altLang="en-US" sz="5400" dirty="0" smtClean="0">
                <a:latin typeface="Comic Sans MS" panose="030F0702030302020204" pitchFamily="66" charset="0"/>
              </a:rPr>
              <a:t>fresa, por favor.</a:t>
            </a:r>
            <a:endParaRPr lang="en-US" altLang="en-US" sz="5400" dirty="0" smtClean="0">
              <a:latin typeface="Comic Sans MS" panose="030F0702030302020204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6148" name="Picture 4" descr="MCj0412472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565400"/>
            <a:ext cx="2159000" cy="334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MCj0436899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789363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z="5400" dirty="0" smtClean="0">
                <a:latin typeface="Comic Sans MS" panose="030F0702030302020204" pitchFamily="66" charset="0"/>
              </a:rPr>
              <a:t>Quiero un helado de </a:t>
            </a:r>
            <a:r>
              <a:rPr lang="es-ES" altLang="en-US" sz="5400" dirty="0" smtClean="0">
                <a:latin typeface="Comic Sans MS" panose="030F0702030302020204" pitchFamily="66" charset="0"/>
              </a:rPr>
              <a:t>pistacho, por favor.</a:t>
            </a:r>
            <a:endParaRPr lang="es-ES" altLang="en-US" sz="5400" dirty="0" smtClean="0">
              <a:latin typeface="Comic Sans MS" panose="030F0702030302020204" pitchFamily="66" charset="0"/>
            </a:endParaRP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</p:txBody>
      </p:sp>
      <p:pic>
        <p:nvPicPr>
          <p:cNvPr id="7172" name="Picture 6" descr="MCj0280903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429000"/>
            <a:ext cx="1366837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MCj031205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781300"/>
            <a:ext cx="2735263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cs_6202020_14_23_9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667625" y="3863181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z="5400" dirty="0" smtClean="0">
                <a:latin typeface="Comic Sans MS" panose="030F0702030302020204" pitchFamily="66" charset="0"/>
              </a:rPr>
              <a:t>Quiero un helado de </a:t>
            </a:r>
            <a:r>
              <a:rPr lang="es-ES" altLang="en-US" sz="5400" dirty="0" smtClean="0">
                <a:latin typeface="Comic Sans MS" panose="030F0702030302020204" pitchFamily="66" charset="0"/>
              </a:rPr>
              <a:t>turrón, por favor.</a:t>
            </a:r>
            <a:endParaRPr lang="en-GB" altLang="en-US" sz="5400" dirty="0" smtClean="0">
              <a:latin typeface="Comic Sans MS" panose="030F0702030302020204" pitchFamily="66" charset="0"/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659063" y="8602663"/>
            <a:ext cx="5070475" cy="99695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8196" name="Picture 2" descr="http://recetasdecocina.info/wp-content/uploads/2012/04/081009562340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924175"/>
            <a:ext cx="4694238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translate_ttsnou (1)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15616" y="1052736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60</Words>
  <Application>Microsoft Office PowerPoint</Application>
  <PresentationFormat>On-screen Show (4:3)</PresentationFormat>
  <Paragraphs>8</Paragraphs>
  <Slides>7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Default Design</vt:lpstr>
      <vt:lpstr>Los helados</vt:lpstr>
      <vt:lpstr>Quiero un helado de chocolate, por favor.</vt:lpstr>
      <vt:lpstr>Quiero un helado de limón, por favor.</vt:lpstr>
      <vt:lpstr>Quiero un helado de vainilla, por favor.</vt:lpstr>
      <vt:lpstr>Quiero un helado de fresa, por favor.</vt:lpstr>
      <vt:lpstr>Quiero un helado de pistacho, por favor.</vt:lpstr>
      <vt:lpstr>Quiero un helado de turrón, por favor.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Wendy</dc:creator>
  <cp:lastModifiedBy>Wendy Walker</cp:lastModifiedBy>
  <cp:revision>9</cp:revision>
  <dcterms:created xsi:type="dcterms:W3CDTF">2009-08-13T10:02:31Z</dcterms:created>
  <dcterms:modified xsi:type="dcterms:W3CDTF">2020-06-20T21:30:33Z</dcterms:modified>
</cp:coreProperties>
</file>