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3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3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42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2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7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3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69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3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F683-88EF-4016-9096-1D3FDAA1B6F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59D5-C255-4421-A7F7-B4291B788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9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84" y="921278"/>
            <a:ext cx="6210300" cy="1781175"/>
          </a:xfrm>
          <a:prstGeom prst="rect">
            <a:avLst/>
          </a:prstGeom>
        </p:spPr>
      </p:pic>
      <p:pic>
        <p:nvPicPr>
          <p:cNvPr id="3088" name="Picture 16" descr="http://www.philipcaruso-story.com/wp-content/uploads/2015/02/Weather-Repo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6" y="3474509"/>
            <a:ext cx="40957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cs_6172020_2_16_24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7533" y="599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orldatlas.com/webimage/countrys/europe/outline/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99" y="300397"/>
            <a:ext cx="8754533" cy="622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60333" y="563490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Santander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1799" y="2671690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Madrid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8866" y="1827925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Barcelona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25067" y="4321645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Alicante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8066" y="5109253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Granada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7934" y="4715449"/>
            <a:ext cx="18965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Sevilla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6" descr="http://vector.me/files/images/6/8/687765/weather_icon_cold_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80" y="1109627"/>
            <a:ext cx="782637" cy="782638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81" y="2361364"/>
            <a:ext cx="777981" cy="747183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4" name="Picture 4" descr="http://www.clker.com/cliparts/a/a/6/4/1228428520667582858sivvus_weather_symbols_4.svg.h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592" y="3228719"/>
            <a:ext cx="889125" cy="757238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pd4pic.com/images/hot-temperature-thermometer-weath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73" y="5328109"/>
            <a:ext cx="365919" cy="731838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clipartbest.com/cliparts/KTj/e6n/KTje6naqc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022" y="5752540"/>
            <a:ext cx="778044" cy="733955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://www.cliparthut.com/clip-arts/132/symbol-weather-windy-clip-art-132256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31" y="4940494"/>
            <a:ext cx="1033181" cy="753534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78499" y="1311523"/>
            <a:ext cx="8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5°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78333" y="2437458"/>
            <a:ext cx="83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25°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7031" y="3158113"/>
            <a:ext cx="84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10°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6579" y="5476105"/>
            <a:ext cx="83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30°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8332" y="6112877"/>
            <a:ext cx="8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-2°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14731" y="4897684"/>
            <a:ext cx="8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dirty="0" smtClean="0">
                <a:solidFill>
                  <a:srgbClr val="7030A0"/>
                </a:solidFill>
              </a:rPr>
              <a:t>20°</a:t>
            </a:r>
            <a:endParaRPr lang="en-GB" alt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8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</Words>
  <Application>Microsoft Office PowerPoint</Application>
  <PresentationFormat>Widescreen</PresentationFormat>
  <Paragraphs>12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7</cp:revision>
  <dcterms:created xsi:type="dcterms:W3CDTF">2016-08-11T09:11:56Z</dcterms:created>
  <dcterms:modified xsi:type="dcterms:W3CDTF">2020-06-17T09:16:59Z</dcterms:modified>
</cp:coreProperties>
</file>