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5" r:id="rId6"/>
    <p:sldId id="264" r:id="rId7"/>
    <p:sldId id="263" r:id="rId8"/>
    <p:sldId id="262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9385D-5186-411A-986B-A7A8CB994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6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058D-A711-4796-B0CF-20DC8FE98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3397-FDCF-498A-9580-66E7D628F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9B91-0592-4D87-B837-CCD56797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7702E-4295-46D7-820E-4CAEA3E91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EAE2-C6B7-4278-B746-21F6714A7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2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3EDDF-D984-4ECE-8CC1-A568C206D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0684-0F3B-460D-BF72-6D24E3EFF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4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1F3E-FF08-46CC-A623-79ACDC2A7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5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356D3-5E34-46E3-8364-009F69EFF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60F2-C245-4D21-8661-D25E85D08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8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46C3E9B-2369-4B80-B0C5-D06ECCD03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Los Planetas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solar-syst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79800"/>
            <a:ext cx="66960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planets (1)">
            <a:hlinkClick r:id="" action="ppaction://media"/>
          </p:cNvPr>
          <p:cNvPicPr>
            <a:picLocks noRot="1" noChangeAspect="1"/>
          </p:cNvPicPr>
          <p:nvPr>
            <a:wavAudioFile r:embed="rId1" name="translate_ttsplanets (1).wav"/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8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7813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ranslate_ttspluton (1)">
            <a:hlinkClick r:id="" action="ppaction://media"/>
          </p:cNvPr>
          <p:cNvPicPr>
            <a:picLocks noRot="1" noChangeAspect="1"/>
          </p:cNvPicPr>
          <p:nvPr>
            <a:wavAudioFile r:embed="rId1" name="translate_ttspluton (1).wav"/>
          </p:nvPr>
        </p:nvPicPr>
        <p:blipFill>
          <a:blip r:embed="rId13"/>
          <a:stretch>
            <a:fillRect/>
          </a:stretch>
        </p:blipFill>
        <p:spPr>
          <a:xfrm>
            <a:off x="8077200" y="549619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36838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">
            <a:hlinkClick r:id="" action="ppaction://media"/>
          </p:cNvPr>
          <p:cNvPicPr>
            <a:picLocks noRot="1" noChangeAspect="1"/>
          </p:cNvPicPr>
          <p:nvPr>
            <a:wavAudioFile r:embed="rId1" name="translate_tts.wav"/>
          </p:nvPr>
        </p:nvPicPr>
        <p:blipFill>
          <a:blip r:embed="rId13"/>
          <a:stretch>
            <a:fillRect/>
          </a:stretch>
        </p:blipFill>
        <p:spPr>
          <a:xfrm>
            <a:off x="8077200" y="551656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100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5654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V (1)">
            <a:hlinkClick r:id="" action="ppaction://media"/>
          </p:cNvPr>
          <p:cNvPicPr>
            <a:picLocks noRot="1" noChangeAspect="1"/>
          </p:cNvPicPr>
          <p:nvPr>
            <a:wavAudioFile r:embed="rId1" name="translate_ttsV (1).wav"/>
          </p:nvPr>
        </p:nvPicPr>
        <p:blipFill>
          <a:blip r:embed="rId13"/>
          <a:stretch>
            <a:fillRect/>
          </a:stretch>
        </p:blipFill>
        <p:spPr>
          <a:xfrm>
            <a:off x="7951983" y="5486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5654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LT (1)">
            <a:hlinkClick r:id="" action="ppaction://media"/>
          </p:cNvPr>
          <p:cNvPicPr>
            <a:picLocks noRot="1" noChangeAspect="1"/>
          </p:cNvPicPr>
          <p:nvPr>
            <a:wavAudioFile r:embed="rId1" name="translate_ttsLT (1).wav"/>
          </p:nvPr>
        </p:nvPicPr>
        <p:blipFill>
          <a:blip r:embed="rId13"/>
          <a:stretch>
            <a:fillRect/>
          </a:stretch>
        </p:blipFill>
        <p:spPr>
          <a:xfrm>
            <a:off x="8099834" y="551519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8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636838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marte (1)">
            <a:hlinkClick r:id="" action="ppaction://media"/>
          </p:cNvPr>
          <p:cNvPicPr>
            <a:picLocks noRot="1" noChangeAspect="1"/>
          </p:cNvPicPr>
          <p:nvPr>
            <a:wavAudioFile r:embed="rId1" name="translate_ttsmarte (1).wav"/>
          </p:nvPr>
        </p:nvPicPr>
        <p:blipFill>
          <a:blip r:embed="rId13"/>
          <a:stretch>
            <a:fillRect/>
          </a:stretch>
        </p:blipFill>
        <p:spPr>
          <a:xfrm>
            <a:off x="8172400" y="5445224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2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3495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jup (1)">
            <a:hlinkClick r:id="" action="ppaction://media"/>
          </p:cNvPr>
          <p:cNvPicPr>
            <a:picLocks noRot="1" noChangeAspect="1"/>
          </p:cNvPicPr>
          <p:nvPr>
            <a:wavAudioFile r:embed="rId1" name="translate_ttsjup (1).wav"/>
          </p:nvPr>
        </p:nvPicPr>
        <p:blipFill>
          <a:blip r:embed="rId13"/>
          <a:stretch>
            <a:fillRect/>
          </a:stretch>
        </p:blipFill>
        <p:spPr>
          <a:xfrm>
            <a:off x="8077200" y="5516563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349500"/>
            <a:ext cx="4333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SAT (1)">
            <a:hlinkClick r:id="" action="ppaction://media"/>
          </p:cNvPr>
          <p:cNvPicPr>
            <a:picLocks noRot="1" noChangeAspect="1"/>
          </p:cNvPicPr>
          <p:nvPr>
            <a:wavAudioFile r:embed="rId1" name="translate_ttsSAT (1).wav"/>
          </p:nvPr>
        </p:nvPicPr>
        <p:blipFill>
          <a:blip r:embed="rId13"/>
          <a:stretch>
            <a:fillRect/>
          </a:stretch>
        </p:blipFill>
        <p:spPr>
          <a:xfrm>
            <a:off x="8172400" y="5524251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20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5654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urano (1)">
            <a:hlinkClick r:id="" action="ppaction://media"/>
          </p:cNvPr>
          <p:cNvPicPr>
            <a:picLocks noRot="1" noChangeAspect="1"/>
          </p:cNvPicPr>
          <p:nvPr>
            <a:wavAudioFile r:embed="rId1" name="translate_ttsurano (1).wav"/>
          </p:nvPr>
        </p:nvPicPr>
        <p:blipFill>
          <a:blip r:embed="rId13"/>
          <a:stretch>
            <a:fillRect/>
          </a:stretch>
        </p:blipFill>
        <p:spPr>
          <a:xfrm>
            <a:off x="8077200" y="5445224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0244" name="Picture 4" descr="mercu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323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ven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13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ear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213100"/>
            <a:ext cx="628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mar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4191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jup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0686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6478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 descr="uran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131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 descr="neptun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7143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plut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4290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MCj04421460000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565400"/>
            <a:ext cx="4333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neptuno (1)">
            <a:hlinkClick r:id="" action="ppaction://media"/>
          </p:cNvPr>
          <p:cNvPicPr>
            <a:picLocks noRot="1" noChangeAspect="1"/>
          </p:cNvPicPr>
          <p:nvPr>
            <a:wavAudioFile r:embed="rId1" name="translate_ttsneptuno (1).wav"/>
          </p:nvPr>
        </p:nvPicPr>
        <p:blipFill>
          <a:blip r:embed="rId13"/>
          <a:stretch>
            <a:fillRect/>
          </a:stretch>
        </p:blipFill>
        <p:spPr>
          <a:xfrm>
            <a:off x="8068986" y="54864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</Words>
  <Application>Microsoft Office PowerPoint</Application>
  <PresentationFormat>On-screen Show (4:3)</PresentationFormat>
  <Paragraphs>1</Paragraphs>
  <Slides>10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Los Planetas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Planeten</dc:title>
  <dc:creator>Wendy</dc:creator>
  <cp:lastModifiedBy>Wendy Walker</cp:lastModifiedBy>
  <cp:revision>9</cp:revision>
  <dcterms:created xsi:type="dcterms:W3CDTF">2009-08-09T21:29:33Z</dcterms:created>
  <dcterms:modified xsi:type="dcterms:W3CDTF">2020-06-12T11:41:36Z</dcterms:modified>
</cp:coreProperties>
</file>