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9" r:id="rId5"/>
    <p:sldId id="267" r:id="rId6"/>
    <p:sldId id="258" r:id="rId7"/>
    <p:sldId id="260" r:id="rId8"/>
    <p:sldId id="261" r:id="rId9"/>
    <p:sldId id="262" r:id="rId10"/>
    <p:sldId id="269" r:id="rId11"/>
    <p:sldId id="263" r:id="rId12"/>
    <p:sldId id="264" r:id="rId13"/>
    <p:sldId id="265" r:id="rId14"/>
    <p:sldId id="266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4C31-1922-4377-8788-A5ED78C78FD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5E76-DC12-4109-8F69-0C1D4EA62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65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4C31-1922-4377-8788-A5ED78C78FD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5E76-DC12-4109-8F69-0C1D4EA62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96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4C31-1922-4377-8788-A5ED78C78FD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5E76-DC12-4109-8F69-0C1D4EA62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08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4C31-1922-4377-8788-A5ED78C78FD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5E76-DC12-4109-8F69-0C1D4EA62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49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4C31-1922-4377-8788-A5ED78C78FD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5E76-DC12-4109-8F69-0C1D4EA62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6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4C31-1922-4377-8788-A5ED78C78FD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5E76-DC12-4109-8F69-0C1D4EA62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2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4C31-1922-4377-8788-A5ED78C78FD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5E76-DC12-4109-8F69-0C1D4EA62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94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4C31-1922-4377-8788-A5ED78C78FD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5E76-DC12-4109-8F69-0C1D4EA62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22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4C31-1922-4377-8788-A5ED78C78FD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5E76-DC12-4109-8F69-0C1D4EA62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98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4C31-1922-4377-8788-A5ED78C78FD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5E76-DC12-4109-8F69-0C1D4EA62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17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4C31-1922-4377-8788-A5ED78C78FD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25E76-DC12-4109-8F69-0C1D4EA62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22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C4C31-1922-4377-8788-A5ED78C78FD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25E76-DC12-4109-8F69-0C1D4EA629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62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7732" y="1536171"/>
            <a:ext cx="9144000" cy="1655762"/>
          </a:xfrm>
        </p:spPr>
        <p:txBody>
          <a:bodyPr>
            <a:normAutofit/>
          </a:bodyPr>
          <a:lstStyle/>
          <a:p>
            <a:r>
              <a:rPr lang="en-GB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 Light" panose="020F0302020204030204"/>
                <a:ea typeface="+mj-ea"/>
                <a:cs typeface="+mj-cs"/>
              </a:rPr>
              <a:t>Los </a:t>
            </a:r>
            <a:r>
              <a:rPr lang="en-GB" sz="8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 Light" panose="020F0302020204030204"/>
                <a:ea typeface="+mj-ea"/>
                <a:cs typeface="+mj-cs"/>
              </a:rPr>
              <a:t>Periódicos</a:t>
            </a:r>
            <a:r>
              <a:rPr lang="en-GB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GB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AutoShape 2" descr="4 gráficos sobre el negocio de los periódicos en México en 2019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394" y="3288770"/>
            <a:ext cx="3351211" cy="2478099"/>
          </a:xfrm>
          <a:prstGeom prst="rect">
            <a:avLst/>
          </a:prstGeom>
        </p:spPr>
      </p:pic>
      <p:pic>
        <p:nvPicPr>
          <p:cNvPr id="8" name="cs_6222020_10_36_19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0282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Tecnología</a:t>
            </a:r>
            <a:r>
              <a:rPr lang="en-GB" dirty="0"/>
              <a:t> </a:t>
            </a:r>
          </a:p>
        </p:txBody>
      </p:sp>
      <p:pic>
        <p:nvPicPr>
          <p:cNvPr id="4" name="cs_6222020_11_9_9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6011333"/>
            <a:ext cx="609600" cy="609600"/>
          </a:xfrm>
          <a:prstGeom prst="rect">
            <a:avLst/>
          </a:prstGeom>
        </p:spPr>
      </p:pic>
      <p:pic>
        <p:nvPicPr>
          <p:cNvPr id="1026" name="Picture 2" descr="Avance de la tecnología a través de los tiempo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599798"/>
            <a:ext cx="5256742" cy="272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30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Ciencia</a:t>
            </a:r>
            <a:endParaRPr lang="en-GB" u="sng" dirty="0"/>
          </a:p>
        </p:txBody>
      </p:sp>
      <p:pic>
        <p:nvPicPr>
          <p:cNvPr id="8194" name="Picture 2" descr="⊛▷ Diferencia entre ciencia y tecnología 🥇 | Caratulas d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96" y="1758420"/>
            <a:ext cx="3206062" cy="372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s_6222020_10_43_12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0790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6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Salud</a:t>
            </a:r>
            <a:endParaRPr lang="en-GB" u="sng" dirty="0"/>
          </a:p>
        </p:txBody>
      </p:sp>
      <p:pic>
        <p:nvPicPr>
          <p:cNvPr id="7170" name="Picture 2" descr="Día Mundial de la Salud | Universidad Da Vinci de Guatemala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867" y="3129725"/>
            <a:ext cx="5925487" cy="192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s_6222020_10_43_55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72334" y="60113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1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Cultura</a:t>
            </a:r>
            <a:endParaRPr lang="en-GB" u="sng" dirty="0"/>
          </a:p>
        </p:txBody>
      </p:sp>
      <p:pic>
        <p:nvPicPr>
          <p:cNvPr id="6146" name="Picture 2" descr="AVISO IMPORTANTE ACTIVIDADES EXTRAESCOLARES 2018-2019 | Colegio 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583" y="2364846"/>
            <a:ext cx="4617075" cy="319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s_6222020_10_44_35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2133" y="60790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0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Deportes </a:t>
            </a:r>
            <a:endParaRPr lang="en-GB" u="sng" dirty="0"/>
          </a:p>
        </p:txBody>
      </p:sp>
      <p:sp>
        <p:nvSpPr>
          <p:cNvPr id="3" name="AutoShape 2" descr="El mundo del deporte paralizado por el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265" y="2294467"/>
            <a:ext cx="5012267" cy="2819400"/>
          </a:xfrm>
          <a:prstGeom prst="rect">
            <a:avLst/>
          </a:prstGeom>
        </p:spPr>
      </p:pic>
      <p:pic>
        <p:nvPicPr>
          <p:cNvPr id="5" name="cs_6222020_10_45_21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06200" y="61044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0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Cartas </a:t>
            </a:r>
            <a:endParaRPr lang="en-GB" u="sng" dirty="0"/>
          </a:p>
        </p:txBody>
      </p:sp>
      <p:sp>
        <p:nvSpPr>
          <p:cNvPr id="3" name="AutoShape 2" descr="El mundo del deporte paralizado por el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Cartas con sello literario | Babelia | EL PAÍ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66" y="2689701"/>
            <a:ext cx="4867275" cy="288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s_6222020_12_17_42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06200" y="60790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4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Cocina  </a:t>
            </a:r>
            <a:endParaRPr lang="en-GB" u="sng" dirty="0"/>
          </a:p>
        </p:txBody>
      </p:sp>
      <p:sp>
        <p:nvSpPr>
          <p:cNvPr id="3" name="AutoShape 2" descr="El mundo del deporte paralizado por el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Cooking Clipart #1448860 - Illustration by visek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867" y="1867958"/>
            <a:ext cx="3786187" cy="3976361"/>
          </a:xfrm>
          <a:prstGeom prst="rect">
            <a:avLst/>
          </a:prstGeom>
        </p:spPr>
      </p:pic>
      <p:pic>
        <p:nvPicPr>
          <p:cNvPr id="8" name="cs_6222020_12_18_38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4533" y="6045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7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Tiempo </a:t>
            </a:r>
            <a:endParaRPr lang="en-GB" u="sng" dirty="0"/>
          </a:p>
        </p:txBody>
      </p:sp>
      <p:sp>
        <p:nvSpPr>
          <p:cNvPr id="3" name="AutoShape 2" descr="El mundo del deporte paralizado por el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Sunny the world clipart - Wiki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3" y="1811882"/>
            <a:ext cx="2273829" cy="307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s_6222020_12_19_36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045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3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Moda </a:t>
            </a:r>
            <a:endParaRPr lang="en-GB" u="sng" dirty="0"/>
          </a:p>
        </p:txBody>
      </p:sp>
      <p:sp>
        <p:nvSpPr>
          <p:cNvPr id="3" name="AutoShape 2" descr="El mundo del deporte paralizado por el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 descr="Free Fashion Cliparts Animated, Download Free Clip Art, Free Clip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90" y="2337329"/>
            <a:ext cx="3640568" cy="274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s_6222020_12_22_29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1552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6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Televisión </a:t>
            </a:r>
            <a:endParaRPr lang="en-GB" u="sng" dirty="0"/>
          </a:p>
        </p:txBody>
      </p:sp>
      <p:sp>
        <p:nvSpPr>
          <p:cNvPr id="3" name="AutoShape 2" descr="El mundo del deporte paralizado por el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266" y="1558925"/>
            <a:ext cx="4013199" cy="4013199"/>
          </a:xfrm>
          <a:prstGeom prst="rect">
            <a:avLst/>
          </a:prstGeom>
        </p:spPr>
      </p:pic>
      <p:pic>
        <p:nvPicPr>
          <p:cNvPr id="5" name="cs_6222020_12_23_12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0667" y="60790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9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399" y="1372658"/>
            <a:ext cx="10778067" cy="179387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From the next slide onwards, click the sound icon and see if pupils can guess what picture will be revealed when you click the action button.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73665" y="3870325"/>
            <a:ext cx="10778067" cy="1793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7030A0"/>
                </a:solidFill>
              </a:rPr>
              <a:t>Go as far as slide 14 in lesson 1, then from slides 15 to 20 in lesson 2.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Viajes </a:t>
            </a:r>
            <a:endParaRPr lang="en-GB" u="sng" dirty="0"/>
          </a:p>
        </p:txBody>
      </p:sp>
      <p:sp>
        <p:nvSpPr>
          <p:cNvPr id="3" name="AutoShape 2" descr="El mundo del deporte paralizado por el Covid-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Estimado trotamundos: estas son las ocho tendencias que debe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233" y="2337328"/>
            <a:ext cx="5071533" cy="2852738"/>
          </a:xfrm>
          <a:prstGeom prst="rect">
            <a:avLst/>
          </a:prstGeom>
        </p:spPr>
      </p:pic>
      <p:pic>
        <p:nvPicPr>
          <p:cNvPr id="6" name="cs_6222020_12_23_53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4533" y="62060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6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 periódico</a:t>
            </a:r>
            <a:endParaRPr lang="en-GB" dirty="0"/>
          </a:p>
        </p:txBody>
      </p:sp>
      <p:pic>
        <p:nvPicPr>
          <p:cNvPr id="1028" name="Picture 4" descr="Macron named man of the year by the Spanish national newspaper El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247" y="2328333"/>
            <a:ext cx="3067652" cy="369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s_6222020_10_37_3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0695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5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Noticias</a:t>
            </a:r>
            <a:endParaRPr lang="en-GB" u="sng" dirty="0"/>
          </a:p>
        </p:txBody>
      </p:sp>
      <p:pic>
        <p:nvPicPr>
          <p:cNvPr id="3" name="Picture 4" descr="Macron named man of the year by the Spanish national newspaper El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247" y="2328333"/>
            <a:ext cx="3067652" cy="369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934200" y="3801533"/>
            <a:ext cx="1405467" cy="84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89200" y="4478867"/>
            <a:ext cx="1517047" cy="338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s_6222020_10_37_55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8467" y="60187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4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Titulares de </a:t>
            </a:r>
            <a:r>
              <a:rPr lang="en-GB" dirty="0" err="1" smtClean="0"/>
              <a:t>noticias</a:t>
            </a:r>
            <a:r>
              <a:rPr lang="en-GB" dirty="0" smtClean="0"/>
              <a:t> </a:t>
            </a:r>
            <a:endParaRPr lang="en-GB" u="sng" dirty="0"/>
          </a:p>
        </p:txBody>
      </p:sp>
      <p:pic>
        <p:nvPicPr>
          <p:cNvPr id="3" name="Picture 4" descr="Macron named man of the year by the Spanish national newspaper El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247" y="2328333"/>
            <a:ext cx="3067652" cy="369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096001" y="3259666"/>
            <a:ext cx="3115732" cy="169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s_6222020_10_39_49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1806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0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Las </a:t>
            </a:r>
            <a:r>
              <a:rPr lang="en-GB" dirty="0" err="1" smtClean="0"/>
              <a:t>secciones</a:t>
            </a:r>
            <a:endParaRPr lang="en-GB" u="sng" dirty="0"/>
          </a:p>
        </p:txBody>
      </p:sp>
      <p:pic>
        <p:nvPicPr>
          <p:cNvPr id="3074" name="Picture 2" descr="Las secciones de un periódico | Las Provinci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34" y="2752229"/>
            <a:ext cx="3609445" cy="291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s_6222020_10_40_31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16267" y="6121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2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América Latina </a:t>
            </a:r>
            <a:endParaRPr lang="en-GB" u="sng" dirty="0"/>
          </a:p>
        </p:txBody>
      </p:sp>
      <p:pic>
        <p:nvPicPr>
          <p:cNvPr id="11266" name="Picture 2" descr="Latin America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981201"/>
            <a:ext cx="3471332" cy="347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s_6222020_10_41_12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3866" y="6045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6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Internacional</a:t>
            </a:r>
            <a:endParaRPr lang="en-GB" u="sng" dirty="0"/>
          </a:p>
        </p:txBody>
      </p:sp>
      <p:pic>
        <p:nvPicPr>
          <p:cNvPr id="10242" name="Picture 2" descr="With international enrollments slowing or declining in some top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67" y="2258423"/>
            <a:ext cx="2889250" cy="292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s_6222020_10_41_51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0367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7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Economía</a:t>
            </a:r>
            <a:endParaRPr lang="en-GB" u="sng" dirty="0"/>
          </a:p>
        </p:txBody>
      </p:sp>
      <p:pic>
        <p:nvPicPr>
          <p:cNvPr id="9218" name="Picture 2" descr="Trouble Ahead for the Global Economy – InsideSourc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215900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s_6222020_10_42_30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9267" y="61129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5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74</Words>
  <Application>Microsoft Office PowerPoint</Application>
  <PresentationFormat>Widescreen</PresentationFormat>
  <Paragraphs>21</Paragraphs>
  <Slides>20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From the next slide onwards, click the sound icon and see if pupils can guess what picture will be revealed when you click the action button.</vt:lpstr>
      <vt:lpstr>Un periódico</vt:lpstr>
      <vt:lpstr>Noticias</vt:lpstr>
      <vt:lpstr> Titulares de noticias </vt:lpstr>
      <vt:lpstr>Las secciones</vt:lpstr>
      <vt:lpstr>América Latina </vt:lpstr>
      <vt:lpstr>Internacional</vt:lpstr>
      <vt:lpstr>Economía</vt:lpstr>
      <vt:lpstr>Tecnología </vt:lpstr>
      <vt:lpstr>Ciencia</vt:lpstr>
      <vt:lpstr>Salud</vt:lpstr>
      <vt:lpstr>Cultura</vt:lpstr>
      <vt:lpstr>Deportes </vt:lpstr>
      <vt:lpstr>Cartas </vt:lpstr>
      <vt:lpstr>Cocina  </vt:lpstr>
      <vt:lpstr>Tiempo </vt:lpstr>
      <vt:lpstr>Moda </vt:lpstr>
      <vt:lpstr>Televisión </vt:lpstr>
      <vt:lpstr>Viajes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Walker</dc:creator>
  <cp:lastModifiedBy>Wendy Walker</cp:lastModifiedBy>
  <cp:revision>15</cp:revision>
  <dcterms:created xsi:type="dcterms:W3CDTF">2020-06-22T15:57:56Z</dcterms:created>
  <dcterms:modified xsi:type="dcterms:W3CDTF">2020-06-23T05:29:54Z</dcterms:modified>
</cp:coreProperties>
</file>