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59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80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89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08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8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952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35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4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80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65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B287-23B0-4B25-818A-00598E2B8912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1C31-D3C1-43CC-A22E-8AEA85B6A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90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Los Ríos</a:t>
            </a:r>
            <a:endParaRPr lang="en-GB" dirty="0"/>
          </a:p>
        </p:txBody>
      </p:sp>
      <p:sp>
        <p:nvSpPr>
          <p:cNvPr id="4" name="AutoShape 2" descr="River clipart kid 2 - Cliparti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041" y="2609850"/>
            <a:ext cx="3011781" cy="2139950"/>
          </a:xfrm>
          <a:prstGeom prst="rect">
            <a:avLst/>
          </a:prstGeom>
        </p:spPr>
      </p:pic>
      <p:pic>
        <p:nvPicPr>
          <p:cNvPr id="9220" name="Picture 4" descr="River Clipart River Clipart River Clip Art At Clker - River Clip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793" y="2616200"/>
            <a:ext cx="2934207" cy="30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s_6182020_13_22_53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9266" y="622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0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s-ES_tradnl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</a:t>
            </a:r>
            <a:r>
              <a:rPr lang="es-ES_tradnl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Nilo</a:t>
            </a:r>
            <a:endParaRPr lang="en-GB" dirty="0"/>
          </a:p>
        </p:txBody>
      </p:sp>
      <p:pic>
        <p:nvPicPr>
          <p:cNvPr id="3" name="translate_ttsNILO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1534" y="6129867"/>
            <a:ext cx="609600" cy="609600"/>
          </a:xfrm>
          <a:prstGeom prst="rect">
            <a:avLst/>
          </a:prstGeom>
        </p:spPr>
      </p:pic>
      <p:pic>
        <p:nvPicPr>
          <p:cNvPr id="1026" name="Picture 2" descr="Nile River Stock Illustrations, Cliparts And Royalty Free Nil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33" y="1819274"/>
            <a:ext cx="5292725" cy="397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s-ES_tradnl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el</a:t>
            </a:r>
            <a:r>
              <a:rPr lang="es-ES_tradnl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Yangtsé</a:t>
            </a:r>
            <a:endParaRPr lang="en-GB" dirty="0"/>
          </a:p>
        </p:txBody>
      </p:sp>
      <p:pic>
        <p:nvPicPr>
          <p:cNvPr id="7" name="cs_6172020_15_12_4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5985933"/>
            <a:ext cx="609600" cy="609600"/>
          </a:xfrm>
          <a:prstGeom prst="rect">
            <a:avLst/>
          </a:prstGeom>
        </p:spPr>
      </p:pic>
      <p:pic>
        <p:nvPicPr>
          <p:cNvPr id="2050" name="Picture 2" descr="Yang-Tsé-Kiang,CHINA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41" y="2273829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81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Amazonas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ranslate_t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19800"/>
            <a:ext cx="609600" cy="609600"/>
          </a:xfrm>
          <a:prstGeom prst="rect">
            <a:avLst/>
          </a:prstGeom>
        </p:spPr>
      </p:pic>
      <p:pic>
        <p:nvPicPr>
          <p:cNvPr id="3076" name="Picture 4" descr="Library of amazon river vector freeuse library png file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333" y="2355653"/>
            <a:ext cx="5108574" cy="287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9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Támesis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s_6172020_15_18_32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17866" y="6248400"/>
            <a:ext cx="609600" cy="609600"/>
          </a:xfrm>
          <a:prstGeom prst="rect">
            <a:avLst/>
          </a:prstGeom>
        </p:spPr>
      </p:pic>
      <p:pic>
        <p:nvPicPr>
          <p:cNvPr id="4098" name="Picture 2" descr="Search Results for river - Clip Art - Pictures - Graphic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028" y="2049462"/>
            <a:ext cx="5176297" cy="335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49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Guadalquivir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s_6172020_15_22_25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55400" y="6112933"/>
            <a:ext cx="609600" cy="609600"/>
          </a:xfrm>
          <a:prstGeom prst="rect">
            <a:avLst/>
          </a:prstGeom>
        </p:spPr>
      </p:pic>
      <p:pic>
        <p:nvPicPr>
          <p:cNvPr id="5122" name="Picture 2" descr="Free Wallpapers: Roman Bridge Guadalquivir River Cordoba Spain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509" y="1690688"/>
            <a:ext cx="58483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2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Rin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ranslate_ttsrin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  <p:pic>
        <p:nvPicPr>
          <p:cNvPr id="6146" name="Picture 2" descr="German river boat in the Rhine River Royalty Free Vector Clip Art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08" y="1248304"/>
            <a:ext cx="457200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08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Danubio 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s_6172020_15_24_19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53800" y="6019800"/>
            <a:ext cx="609600" cy="609600"/>
          </a:xfrm>
          <a:prstGeom prst="rect">
            <a:avLst/>
          </a:prstGeom>
        </p:spPr>
      </p:pic>
      <p:pic>
        <p:nvPicPr>
          <p:cNvPr id="7170" name="Picture 2" descr="The Danube River (Donau) In Ingolstadt (Bavaria, Germany) Stock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734" y="2194953"/>
            <a:ext cx="5095874" cy="339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14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es-ES_trad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Ganges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ranslate_ttsgange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6011333"/>
            <a:ext cx="609600" cy="609600"/>
          </a:xfrm>
          <a:prstGeom prst="rect">
            <a:avLst/>
          </a:prstGeom>
        </p:spPr>
      </p:pic>
      <p:pic>
        <p:nvPicPr>
          <p:cNvPr id="8194" name="Picture 2" descr="Ganga River Stock Illustrations – 186 Ganga River Stock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2833518"/>
            <a:ext cx="5125507" cy="3177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40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</Words>
  <Application>Microsoft Office PowerPoint</Application>
  <PresentationFormat>Widescreen</PresentationFormat>
  <Paragraphs>9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Los Ríos</vt:lpstr>
      <vt:lpstr>Es el Nilo</vt:lpstr>
      <vt:lpstr>Es el Yangtsé</vt:lpstr>
      <vt:lpstr>Es el Amazonas</vt:lpstr>
      <vt:lpstr>Es el Támesis </vt:lpstr>
      <vt:lpstr>Es el Guadalquivir </vt:lpstr>
      <vt:lpstr>Es el Rin </vt:lpstr>
      <vt:lpstr>Es el Danubio  </vt:lpstr>
      <vt:lpstr>Es el Ganges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Ríos</dc:title>
  <dc:creator>Wendy Walker</dc:creator>
  <cp:lastModifiedBy>Wendy Walker</cp:lastModifiedBy>
  <cp:revision>6</cp:revision>
  <dcterms:created xsi:type="dcterms:W3CDTF">2020-06-17T22:15:19Z</dcterms:created>
  <dcterms:modified xsi:type="dcterms:W3CDTF">2020-06-18T20:26:07Z</dcterms:modified>
</cp:coreProperties>
</file>