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3F6D-D1E1-4705-A95A-4235DA2646EC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41143-B4FF-48D6-B7F0-278E0B6A56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0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CAEA-3618-4E9B-8E7C-B338E230C53B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3E23-6786-4CC7-9253-C4E558570B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6D7CD-836F-4907-B5A5-5A9ABF5BDD12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B514-C81C-4948-AB52-842700F4C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4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DE2E-876A-4078-A13C-1160962718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852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2256-ACFF-437A-9BC6-2C3E2EBECF6A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8062F-472C-4409-A4C7-D47A2CDF9F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92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77226-4F25-47E7-9B19-9ADDCDFAFAA9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13A8-BADA-4F39-A1DD-1846DB3474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1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C01AE-0FEA-48E3-A2D8-CAB9F946A027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1EF9-C2AB-4B92-BC1E-2954759999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9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3332-8EAD-4355-8DC8-AFA62C1F894E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4243-4719-43A1-A371-849A496BE5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1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C8ED-5B6D-4818-989D-FBE7B92A4F51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5925-A315-4AC7-BA3A-F7B23D96F3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5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9B82A-05A4-4BB5-B59A-BB9567746C06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4C08-3763-4F9B-8347-3FEF65DD9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3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BE37-A13F-4078-990D-10A493028922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EAFE-880E-4F88-A3FE-4D9E8B512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4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40FA-372E-49E6-A471-C615A5206E46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71E6-AE46-4A98-A88A-484C168D3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4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1C2A7C-E1BF-4801-B4A7-28EE246748AF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AFC40E-45FE-4173-9D6B-C5F85A5B36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mtClean="0"/>
              <a:t>La Playa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2800" smtClean="0"/>
              <a:t>Poem based on ‘La Playa’ by Gloria Fuentes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675" y="188913"/>
            <a:ext cx="5140325" cy="2959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Pon un sol </a:t>
            </a:r>
            <a:r>
              <a:rPr lang="en-GB" altLang="en-US" sz="2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brillante</a:t>
            </a:r>
            <a:r>
              <a:rPr lang="en-GB" alt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alt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GB" alt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arena </a:t>
            </a:r>
            <a:r>
              <a:rPr lang="en-GB" altLang="en-US" sz="2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amarilla</a:t>
            </a:r>
            <a:r>
              <a:rPr lang="en-GB" alt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Añade un </a:t>
            </a:r>
            <a:r>
              <a:rPr lang="en-GB" altLang="en-US" sz="2400" dirty="0" err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barco</a:t>
            </a:r>
            <a:r>
              <a:rPr lang="en-GB" alt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rojo</a:t>
            </a:r>
            <a:r>
              <a:rPr lang="en-GB" alt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pequeño</a:t>
            </a:r>
            <a:r>
              <a:rPr lang="en-GB" alt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Mézclalo </a:t>
            </a:r>
            <a:r>
              <a:rPr lang="en-GB" altLang="en-US" sz="24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todo</a:t>
            </a:r>
            <a:r>
              <a:rPr lang="en-GB" altLang="en-US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altLang="en-US" sz="24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niña</a:t>
            </a:r>
            <a:r>
              <a:rPr lang="en-GB" altLang="en-US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altLang="en-US" sz="2400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duerme</a:t>
            </a:r>
            <a:r>
              <a:rPr lang="en-GB" altLang="en-US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Decóralo con </a:t>
            </a:r>
            <a:r>
              <a:rPr lang="en-GB" altLang="en-US" sz="24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altLang="en-US" sz="2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concha </a:t>
            </a:r>
            <a:r>
              <a:rPr lang="en-GB" altLang="en-US" sz="24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blanca</a:t>
            </a:r>
            <a:r>
              <a:rPr lang="en-GB" altLang="en-US" sz="2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Déjalo al sol </a:t>
            </a:r>
            <a:r>
              <a:rPr lang="en-GB" altLang="en-US" sz="2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r>
              <a:rPr lang="en-GB" altLang="en-US" sz="2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altLang="en-US" sz="2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semana</a:t>
            </a:r>
            <a:r>
              <a:rPr lang="en-GB" altLang="en-US" sz="2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solidFill>
                  <a:srgbClr val="9966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altLang="en-US" sz="2400" dirty="0" err="1">
                <a:solidFill>
                  <a:srgbClr val="9966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GB" altLang="en-US" sz="2400" dirty="0">
                <a:solidFill>
                  <a:srgbClr val="9966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9966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tienes</a:t>
            </a:r>
            <a:r>
              <a:rPr lang="en-GB" altLang="en-US" sz="2400" dirty="0">
                <a:solidFill>
                  <a:srgbClr val="9966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 playa de Brighton</a:t>
            </a:r>
            <a:r>
              <a:rPr lang="en-GB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9438" y="2598738"/>
            <a:ext cx="5543550" cy="29765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Take a shining sun and </a:t>
            </a:r>
            <a:r>
              <a:rPr lang="en-GB" altLang="en-US" sz="24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en-GB" altLang="en-US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yellow sand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 a </a:t>
            </a:r>
            <a:r>
              <a:rPr lang="en-GB" altLang="en-US" sz="24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little </a:t>
            </a:r>
            <a:r>
              <a:rPr lang="en-GB" alt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red boat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Mix it all with the little girl who is sleeping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Decorate with a white shell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Leave in the sun for a week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>
                <a:solidFill>
                  <a:srgbClr val="CC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there you have the beach at Brighton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0792"/>
            <a:ext cx="10515600" cy="1325563"/>
          </a:xfrm>
        </p:spPr>
        <p:txBody>
          <a:bodyPr/>
          <a:lstStyle/>
          <a:p>
            <a:r>
              <a:rPr lang="en-GB" dirty="0" smtClean="0"/>
              <a:t>On slides 3 to 8 click sound icon to hear the Spanish that matches the sentence.</a:t>
            </a: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38200" y="3802592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GB" dirty="0" smtClean="0"/>
              <a:t>Click action button to see the English.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8576733" cy="2217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 un sol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brillante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arena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amarilla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4" descr="http://1.bp.blogspot.com/-5bsCPK54nEc/UNnM8OMvBlI/AAAAAAAAciM/URVZ4vcYTeU/s400/amarillo+el+S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516188"/>
            <a:ext cx="21748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st.depositphotos.com/1001311/2180/i/950/depositphotos_21807199-beach-sand-background-and-antique-comp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516188"/>
            <a:ext cx="251301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95513" y="5516563"/>
            <a:ext cx="7800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/>
              <a:t>Take a shining sun and some yellow sand</a:t>
            </a:r>
          </a:p>
        </p:txBody>
      </p:sp>
      <p:pic>
        <p:nvPicPr>
          <p:cNvPr id="2" name="translate_t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16426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35309"/>
            <a:ext cx="9033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1600" dirty="0" smtClean="0"/>
              <a:t>*</a:t>
            </a:r>
            <a:r>
              <a:rPr lang="en-GB" altLang="en-US" sz="1600" dirty="0" smtClean="0">
                <a:solidFill>
                  <a:srgbClr val="7030A0"/>
                </a:solidFill>
              </a:rPr>
              <a:t>It is really ‘the yellow sand’, but is ‘some yellow sand’ in the English translation of the Spanish poem.</a:t>
            </a:r>
            <a:endParaRPr lang="en-GB" altLang="en-U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Añade un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barco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rojo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pequeño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2" descr="http://www.clker.com/cliparts/X/0/l/K/o/7/boat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573463"/>
            <a:ext cx="1038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43375" y="5589588"/>
            <a:ext cx="39043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/>
              <a:t>Add a </a:t>
            </a:r>
            <a:r>
              <a:rPr lang="en-GB" altLang="en-US" sz="3600" dirty="0" smtClean="0"/>
              <a:t>little </a:t>
            </a:r>
            <a:r>
              <a:rPr lang="en-GB" altLang="en-US" sz="3600" dirty="0"/>
              <a:t>red boat</a:t>
            </a:r>
          </a:p>
        </p:txBody>
      </p:sp>
      <p:pic>
        <p:nvPicPr>
          <p:cNvPr id="2" name="cs_652020_6_40_17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2333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Mézclalo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niña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duerme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2" descr="http://www.primoclipart.com/files/preview/big/868/Baby%252520Girl%252520Sleeping%252520on%252520a%252520Clou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2565400"/>
            <a:ext cx="31877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8213" y="5589588"/>
            <a:ext cx="814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latin typeface="22 03" pitchFamily="2" charset="0"/>
              </a:rPr>
              <a:t> </a:t>
            </a:r>
            <a:r>
              <a:rPr lang="en-GB" altLang="en-US" sz="3600"/>
              <a:t>Mix it all with the little girl who is sleeping</a:t>
            </a:r>
          </a:p>
        </p:txBody>
      </p:sp>
      <p:pic>
        <p:nvPicPr>
          <p:cNvPr id="2" name="translate_ttsA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018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Decóralo con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concha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blanca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2" descr="http://a.rgbimg.com/cache1uDG6O/users/x/xy/xymonau/300/o6bZa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565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48075" y="5732463"/>
            <a:ext cx="52689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/>
              <a:t>Decorate with a white shell</a:t>
            </a:r>
          </a:p>
        </p:txBody>
      </p:sp>
      <p:pic>
        <p:nvPicPr>
          <p:cNvPr id="2" name="cs_652020_6_44_5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Déjalo al sol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470150"/>
            <a:ext cx="25273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141663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48075" y="6211888"/>
            <a:ext cx="5268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/>
              <a:t>Leave in the sun for a week</a:t>
            </a:r>
          </a:p>
        </p:txBody>
      </p:sp>
      <p:pic>
        <p:nvPicPr>
          <p:cNvPr id="2" name="translate_ttsSOL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9133" y="605366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tienes</a:t>
            </a: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playa de Brighton.</a:t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989138"/>
            <a:ext cx="5122862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775" y="5805488"/>
            <a:ext cx="8435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latin typeface="22 03" pitchFamily="2" charset="0"/>
              </a:rPr>
              <a:t> </a:t>
            </a:r>
            <a:r>
              <a:rPr lang="en-GB" altLang="en-US" sz="3600"/>
              <a:t>And there you have the beach at Brighton.</a:t>
            </a:r>
          </a:p>
        </p:txBody>
      </p:sp>
      <p:pic>
        <p:nvPicPr>
          <p:cNvPr id="2" name="cs_652020_6_48_36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9134" y="61285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cclaimclipart.com/free_clipart_images/man_relaxing_on_a_chase_lounge_chair_under_a_beach_umbrella_on_this_tropical_vacation_0515-1011-1516-2413_S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7150"/>
            <a:ext cx="62198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96863" y="2174875"/>
            <a:ext cx="6931025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Pon un sol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brillante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y la arena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amarilla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Añade un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barco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rojo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pequeño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Mézclalo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todo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niña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duerme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Decóralo con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concha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blanca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Déjalo al sol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semana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tienes</a:t>
            </a:r>
            <a:r>
              <a:rPr lang="en-GB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 la playa de Brighton.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234</Words>
  <Application>Microsoft Office PowerPoint</Application>
  <PresentationFormat>Widescreen</PresentationFormat>
  <Paragraphs>35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22 03</vt:lpstr>
      <vt:lpstr>Arial</vt:lpstr>
      <vt:lpstr>Calibri</vt:lpstr>
      <vt:lpstr>Calibri Light</vt:lpstr>
      <vt:lpstr>Times New Roman</vt:lpstr>
      <vt:lpstr>Office Theme</vt:lpstr>
      <vt:lpstr>La Playa</vt:lpstr>
      <vt:lpstr>On slides 3 to 8 click sound icon to hear the Spanish that matches the sentence.</vt:lpstr>
      <vt:lpstr> Pon un sol brillante y la arena amarilla*  </vt:lpstr>
      <vt:lpstr> Añade un barco rojo pequeño  </vt:lpstr>
      <vt:lpstr>  Mézclalo todo con la niña que duerme   </vt:lpstr>
      <vt:lpstr>   Decóralo con una concha blanca    </vt:lpstr>
      <vt:lpstr>    Déjalo al sol durante una semana     </vt:lpstr>
      <vt:lpstr>     Y así tienes la playa de Brighton.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Playa</dc:title>
  <dc:creator>Wendy</dc:creator>
  <cp:lastModifiedBy>Wendy Walker</cp:lastModifiedBy>
  <cp:revision>8</cp:revision>
  <dcterms:created xsi:type="dcterms:W3CDTF">2014-09-19T22:34:19Z</dcterms:created>
  <dcterms:modified xsi:type="dcterms:W3CDTF">2020-06-07T06:51:15Z</dcterms:modified>
</cp:coreProperties>
</file>