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AAF6-8539-491D-89E4-65245F82879D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70EC-CF49-4846-8FC9-6082B17693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265A-516F-4036-ACF4-8A32D66D3489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19B0-256E-4CE7-A6FE-60FD667A25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87E6-8D9C-40B6-9294-FC2660545DBD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43CB-6C32-4803-B958-B2779B3DA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8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F89D-0C71-4F11-896F-B7AF43966614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490B-A350-47DA-B63E-0A8CB0E03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4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2B7C-A984-4473-83EE-FA3ACF339814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767D0-4A1C-4698-979B-3F44CE3FF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1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B683-3EE2-45D1-94C6-B5C57D6936F7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A2B6-A5EE-4219-9405-C25EBC286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1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423D-4E8D-4DEC-8D8B-F9A439E43E7C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0C26-D158-48AE-BE63-874ECF872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4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3317-2E8F-42D7-80C0-C075B35142CA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CF09-06AA-4DD8-87CD-50F7B506E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7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F5EE-4E4B-4E2E-A91D-69133DA14857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1802-319B-474F-BE3D-EDDFBA685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7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6C20-6867-4772-83D5-B5FD2D1BA2BF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EABF-5B38-4A7F-AB92-21E97DE0E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37AC-DDB9-4CE4-9F97-BDFDF95D1AD7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1C8-FEB3-4847-AB9C-873351A89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9875D-68B8-4769-A23E-9A0F2575C95F}" type="datetimeFigureOut">
              <a:rPr lang="en-GB"/>
              <a:pPr>
                <a:defRPr/>
              </a:pPr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DF8561-07BF-43B7-BDA0-40FF967D1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813" y="371475"/>
            <a:ext cx="11029950" cy="2387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Batido de chocolate</a:t>
            </a:r>
            <a:b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_tradnl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para una persona</a:t>
            </a:r>
            <a:r>
              <a:rPr lang="en-GB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205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676525"/>
            <a:ext cx="19177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cs_6202020_14_34_46_1">
            <a:hlinkClick r:id="" action="ppaction://media"/>
          </p:cNvPr>
          <p:cNvPicPr>
            <a:picLocks noRot="1" noChangeAspect="1"/>
          </p:cNvPicPr>
          <p:nvPr>
            <a:wavAudioFile r:embed="rId1" name="cs_6202020_14_34_46_1.wav"/>
          </p:nvPr>
        </p:nvPicPr>
        <p:blipFill>
          <a:blip r:embed="rId4"/>
          <a:stretch>
            <a:fillRect/>
          </a:stretch>
        </p:blipFill>
        <p:spPr>
          <a:xfrm>
            <a:off x="11362267" y="59261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36625" y="3141663"/>
            <a:ext cx="10515600" cy="1325562"/>
          </a:xfrm>
        </p:spPr>
        <p:txBody>
          <a:bodyPr/>
          <a:lstStyle/>
          <a:p>
            <a:pPr algn="ctr"/>
            <a:r>
              <a:rPr lang="en-GB" altLang="en-US" dirty="0" smtClean="0"/>
              <a:t>Entonces </a:t>
            </a:r>
            <a:r>
              <a:rPr lang="en-GB" altLang="en-US" dirty="0" err="1" smtClean="0"/>
              <a:t>añade</a:t>
            </a:r>
            <a:r>
              <a:rPr lang="en-GB" altLang="en-US" dirty="0" smtClean="0"/>
              <a:t> el </a:t>
            </a:r>
            <a:r>
              <a:rPr lang="en-GB" altLang="en-US" dirty="0" err="1" smtClean="0"/>
              <a:t>azúcar</a:t>
            </a:r>
            <a:r>
              <a:rPr lang="en-GB" altLang="en-US" dirty="0" smtClean="0"/>
              <a:t>.</a:t>
            </a:r>
          </a:p>
        </p:txBody>
      </p:sp>
      <p:sp>
        <p:nvSpPr>
          <p:cNvPr id="11267" name="AutoShape 5" descr="Image result for add suga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1268" name="Picture 9" descr="http://www.cliparts101.com/files/531/D1827DED22120ADD5C085DB645CBAF00/Hand_holding_a_sp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40957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next (1)">
            <a:hlinkClick r:id="" action="ppaction://media"/>
          </p:cNvPr>
          <p:cNvPicPr>
            <a:picLocks noRot="1" noChangeAspect="1"/>
          </p:cNvPicPr>
          <p:nvPr>
            <a:wavAudioFile r:embed="rId1" name="translate_ttsnext (1).wav"/>
          </p:nvPr>
        </p:nvPicPr>
        <p:blipFill>
          <a:blip r:embed="rId5"/>
          <a:stretch>
            <a:fillRect/>
          </a:stretch>
        </p:blipFill>
        <p:spPr>
          <a:xfrm>
            <a:off x="11147425" y="58250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929" y="3192463"/>
            <a:ext cx="10515600" cy="1325562"/>
          </a:xfrm>
        </p:spPr>
        <p:txBody>
          <a:bodyPr/>
          <a:lstStyle/>
          <a:p>
            <a:pPr algn="ctr"/>
            <a:r>
              <a:rPr lang="en-GB" altLang="en-US" dirty="0" smtClean="0"/>
              <a:t>¡</a:t>
            </a:r>
            <a:r>
              <a:rPr lang="en-GB" altLang="en-US" dirty="0" err="1" smtClean="0"/>
              <a:t>Tomar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frío</a:t>
            </a:r>
            <a:r>
              <a:rPr lang="en-GB" altLang="en-US" dirty="0" smtClean="0"/>
              <a:t>!</a:t>
            </a:r>
          </a:p>
        </p:txBody>
      </p:sp>
      <p:pic>
        <p:nvPicPr>
          <p:cNvPr id="12291" name="Picture 5" descr="http://content.mycutegraphics.com/graphics/food/black-white-girl-drinking-milksh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2052638"/>
            <a:ext cx="24193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7" descr="http://www.clker.com/cliparts/r/B/n/E/l/W/cold-thermoter.sv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2293" name="Picture 9" descr="http://cdn.1001freedownloads.com/vector/thumb/119821/THERMO01_col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3343275"/>
            <a:ext cx="15779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cold (1)">
            <a:hlinkClick r:id="" action="ppaction://media"/>
          </p:cNvPr>
          <p:cNvPicPr>
            <a:picLocks noRot="1" noChangeAspect="1"/>
          </p:cNvPicPr>
          <p:nvPr>
            <a:wavAudioFile r:embed="rId1" name="translate_ttscold (1).wav"/>
          </p:nvPr>
        </p:nvPicPr>
        <p:blipFill>
          <a:blip r:embed="rId6"/>
          <a:stretch>
            <a:fillRect/>
          </a:stretch>
        </p:blipFill>
        <p:spPr>
          <a:xfrm>
            <a:off x="11312525" y="59118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2813" y="2984500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 smtClean="0"/>
              <a:t>!Que </a:t>
            </a:r>
            <a:r>
              <a:rPr lang="en-GB" altLang="en-US" dirty="0" err="1" smtClean="0"/>
              <a:t>aproveche</a:t>
            </a:r>
            <a:r>
              <a:rPr lang="en-GB" altLang="en-US" dirty="0" smtClean="0"/>
              <a:t>! </a:t>
            </a:r>
          </a:p>
        </p:txBody>
      </p:sp>
      <p:pic>
        <p:nvPicPr>
          <p:cNvPr id="13315" name="Picture 5" descr="http://worldartsme.com/images/milk-shake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3570288"/>
            <a:ext cx="1651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BONAPP (1)">
            <a:hlinkClick r:id="" action="ppaction://media"/>
          </p:cNvPr>
          <p:cNvPicPr>
            <a:picLocks noRot="1" noChangeAspect="1"/>
          </p:cNvPicPr>
          <p:nvPr>
            <a:wavAudioFile r:embed="rId1" name="translate_ttsBONAPP (1).wav"/>
          </p:nvPr>
        </p:nvPicPr>
        <p:blipFill>
          <a:blip r:embed="rId5"/>
          <a:stretch>
            <a:fillRect/>
          </a:stretch>
        </p:blipFill>
        <p:spPr>
          <a:xfrm>
            <a:off x="11505406" y="58758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2813" y="256540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altLang="en-US" b="1" dirty="0" smtClean="0">
                <a:latin typeface="+mn-lt"/>
                <a:cs typeface="Times New Roman" panose="02020603050405020304" pitchFamily="18" charset="0"/>
              </a:rPr>
              <a:t>Ingredientes</a:t>
            </a:r>
            <a:endParaRPr lang="en-GB" altLang="en-US" b="1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cs_6202020_14_40_24_1">
            <a:hlinkClick r:id="" action="ppaction://media"/>
          </p:cNvPr>
          <p:cNvPicPr>
            <a:picLocks noRot="1" noChangeAspect="1"/>
          </p:cNvPicPr>
          <p:nvPr>
            <a:wavAudioFile r:embed="rId1" name="cs_6202020_14_40_24_1.wav"/>
          </p:nvPr>
        </p:nvPicPr>
        <p:blipFill>
          <a:blip r:embed="rId4"/>
          <a:stretch>
            <a:fillRect/>
          </a:stretch>
        </p:blipFill>
        <p:spPr>
          <a:xfrm>
            <a:off x="11336866" y="57827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20750" y="2844800"/>
            <a:ext cx="10515600" cy="1325563"/>
          </a:xfrm>
        </p:spPr>
        <p:txBody>
          <a:bodyPr/>
          <a:lstStyle/>
          <a:p>
            <a:pPr algn="ctr"/>
            <a:r>
              <a:rPr lang="es-ES" altLang="en-US" dirty="0" smtClean="0"/>
              <a:t>2 cucharas de sopa de chocolate en polvo </a:t>
            </a:r>
            <a:endParaRPr lang="en-GB" altLang="en-US" dirty="0" smtClean="0"/>
          </a:p>
        </p:txBody>
      </p:sp>
      <p:pic>
        <p:nvPicPr>
          <p:cNvPr id="4099" name="Picture 5" descr="http://titodistribuciones.com.uy/wp-content/uploads/2016/04/c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902075"/>
            <a:ext cx="3433762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810000"/>
            <a:ext cx="30114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944938"/>
            <a:ext cx="30114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10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202020_14_41_17_1">
            <a:hlinkClick r:id="" action="ppaction://media"/>
          </p:cNvPr>
          <p:cNvPicPr>
            <a:picLocks noRot="1" noChangeAspect="1"/>
          </p:cNvPicPr>
          <p:nvPr>
            <a:wavAudioFile r:embed="rId1" name="cs_6202020_14_41_17_1.wav"/>
          </p:nvPr>
        </p:nvPicPr>
        <p:blipFill>
          <a:blip r:embed="rId6"/>
          <a:stretch>
            <a:fillRect/>
          </a:stretch>
        </p:blipFill>
        <p:spPr>
          <a:xfrm>
            <a:off x="11131550" y="56490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46138" y="3051175"/>
            <a:ext cx="10515600" cy="1325563"/>
          </a:xfrm>
        </p:spPr>
        <p:txBody>
          <a:bodyPr/>
          <a:lstStyle/>
          <a:p>
            <a:pPr algn="ctr"/>
            <a:r>
              <a:rPr lang="es-ES" altLang="en-US" dirty="0" smtClean="0"/>
              <a:t>2 cucharillas de azúcar extrafino </a:t>
            </a:r>
            <a:endParaRPr lang="en-GB" altLang="en-US" dirty="0" smtClean="0"/>
          </a:p>
        </p:txBody>
      </p:sp>
      <p:pic>
        <p:nvPicPr>
          <p:cNvPr id="5123" name="Picture 7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813300"/>
            <a:ext cx="1371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926013"/>
            <a:ext cx="13716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http://d1nlthoplld75w.cloudfront.net/wp-content/uploads/2013/12/White-Sug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491038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12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sugar (1)">
            <a:hlinkClick r:id="" action="ppaction://media"/>
          </p:cNvPr>
          <p:cNvPicPr>
            <a:picLocks noRot="1" noChangeAspect="1"/>
          </p:cNvPicPr>
          <p:nvPr>
            <a:wavAudioFile r:embed="rId1" name="translate_ttssugar (1).wav"/>
          </p:nvPr>
        </p:nvPicPr>
        <p:blipFill>
          <a:blip r:embed="rId6"/>
          <a:stretch>
            <a:fillRect/>
          </a:stretch>
        </p:blipFill>
        <p:spPr>
          <a:xfrm>
            <a:off x="11167534" y="576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62025" y="3190875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 smtClean="0"/>
              <a:t>25cl de </a:t>
            </a:r>
            <a:r>
              <a:rPr lang="en-GB" altLang="en-US" dirty="0" err="1" smtClean="0"/>
              <a:t>leche</a:t>
            </a:r>
            <a:r>
              <a:rPr lang="en-GB" altLang="en-US" dirty="0" smtClean="0"/>
              <a:t> </a:t>
            </a:r>
          </a:p>
        </p:txBody>
      </p:sp>
      <p:pic>
        <p:nvPicPr>
          <p:cNvPr id="6147" name="Picture 5" descr="http://dietas.elembarazo.net/wp-content/uploads/sites/6/2012/08/Leche-en-el-embara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3751263"/>
            <a:ext cx="2635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 milk(1)">
            <a:hlinkClick r:id="" action="ppaction://media"/>
          </p:cNvPr>
          <p:cNvPicPr>
            <a:picLocks noRot="1" noChangeAspect="1"/>
          </p:cNvPicPr>
          <p:nvPr>
            <a:wavAudioFile r:embed="rId1" name="translate_tts milk(1).wav"/>
          </p:nvPr>
        </p:nvPicPr>
        <p:blipFill>
          <a:blip r:embed="rId5"/>
          <a:stretch>
            <a:fillRect/>
          </a:stretch>
        </p:blipFill>
        <p:spPr>
          <a:xfrm>
            <a:off x="11277600" y="57319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6638" y="3100388"/>
            <a:ext cx="10515600" cy="1325562"/>
          </a:xfrm>
        </p:spPr>
        <p:txBody>
          <a:bodyPr/>
          <a:lstStyle/>
          <a:p>
            <a:pPr algn="ctr"/>
            <a:r>
              <a:rPr lang="en-GB" altLang="en-US" dirty="0" smtClean="0"/>
              <a:t>2 </a:t>
            </a:r>
            <a:r>
              <a:rPr lang="en-GB" altLang="en-US" dirty="0" err="1" smtClean="0"/>
              <a:t>cucharadas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helado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vainilla</a:t>
            </a:r>
            <a:endParaRPr lang="en-GB" altLang="en-US" dirty="0" smtClean="0"/>
          </a:p>
        </p:txBody>
      </p:sp>
      <p:pic>
        <p:nvPicPr>
          <p:cNvPr id="7171" name="Picture 7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222750"/>
            <a:ext cx="30114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totcateringpenedes.com/wp-content/uploads/2013/01/cuchara_so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359275"/>
            <a:ext cx="30114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4441825"/>
            <a:ext cx="3249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slate_ttsvanilla (1)">
            <a:hlinkClick r:id="" action="ppaction://media"/>
          </p:cNvPr>
          <p:cNvPicPr>
            <a:picLocks noRot="1" noChangeAspect="1"/>
          </p:cNvPicPr>
          <p:nvPr>
            <a:wavAudioFile r:embed="rId1" name="translate_ttsvanilla (1).wav"/>
          </p:nvPr>
        </p:nvPicPr>
        <p:blipFill>
          <a:blip r:embed="rId6"/>
          <a:stretch>
            <a:fillRect/>
          </a:stretch>
        </p:blipFill>
        <p:spPr>
          <a:xfrm>
            <a:off x="11425238" y="5875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44563" y="3182938"/>
            <a:ext cx="10515600" cy="1325562"/>
          </a:xfrm>
        </p:spPr>
        <p:txBody>
          <a:bodyPr/>
          <a:lstStyle/>
          <a:p>
            <a:pPr algn="ctr"/>
            <a:r>
              <a:rPr lang="en-GB" altLang="en-US" b="1" dirty="0" smtClean="0"/>
              <a:t>Preparación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202020_14_49_24_1">
            <a:hlinkClick r:id="" action="ppaction://media"/>
          </p:cNvPr>
          <p:cNvPicPr>
            <a:picLocks noRot="1" noChangeAspect="1"/>
          </p:cNvPicPr>
          <p:nvPr>
            <a:wavAudioFile r:embed="rId1" name="cs_6202020_14_49_24_1.wav"/>
          </p:nvPr>
        </p:nvPicPr>
        <p:blipFill>
          <a:blip r:embed="rId4"/>
          <a:stretch>
            <a:fillRect/>
          </a:stretch>
        </p:blipFill>
        <p:spPr>
          <a:xfrm>
            <a:off x="11460163" y="5842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85838" y="3092450"/>
            <a:ext cx="10515600" cy="1325563"/>
          </a:xfrm>
        </p:spPr>
        <p:txBody>
          <a:bodyPr/>
          <a:lstStyle/>
          <a:p>
            <a:pPr algn="ctr"/>
            <a:r>
              <a:rPr lang="en-GB" altLang="en-US" dirty="0" smtClean="0"/>
              <a:t>Toma un </a:t>
            </a:r>
            <a:r>
              <a:rPr lang="en-GB" altLang="en-US" dirty="0" err="1" smtClean="0"/>
              <a:t>vaso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grande</a:t>
            </a:r>
            <a:r>
              <a:rPr lang="en-GB" altLang="en-US" dirty="0" smtClean="0"/>
              <a:t>. 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pic>
        <p:nvPicPr>
          <p:cNvPr id="9219" name="Picture 7" descr="http://www.stephensons.com/4333-large/american-tall-glass-ice-cream-cup-10oz-28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6020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202020_14_50_16_1">
            <a:hlinkClick r:id="" action="ppaction://media"/>
          </p:cNvPr>
          <p:cNvPicPr>
            <a:picLocks noRot="1" noChangeAspect="1"/>
          </p:cNvPicPr>
          <p:nvPr>
            <a:wavAudioFile r:embed="rId1" name="cs_6202020_14_50_16_1.wav"/>
          </p:nvPr>
        </p:nvPicPr>
        <p:blipFill>
          <a:blip r:embed="rId5"/>
          <a:stretch>
            <a:fillRect/>
          </a:stretch>
        </p:blipFill>
        <p:spPr>
          <a:xfrm>
            <a:off x="11314113" y="59046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46138" y="2943225"/>
            <a:ext cx="10515600" cy="1325563"/>
          </a:xfrm>
        </p:spPr>
        <p:txBody>
          <a:bodyPr/>
          <a:lstStyle/>
          <a:p>
            <a:pPr algn="ctr"/>
            <a:r>
              <a:rPr lang="es-ES" altLang="en-US" dirty="0" smtClean="0"/>
              <a:t>Mezcla la leche, el chocolate y el helado. </a:t>
            </a:r>
            <a:endParaRPr lang="en-GB" altLang="en-US" dirty="0" smtClean="0"/>
          </a:p>
        </p:txBody>
      </p:sp>
      <p:pic>
        <p:nvPicPr>
          <p:cNvPr id="10243" name="Picture 5" descr="http://images.clipartpanda.com/mix-clipart-mixing_bowl_white_xl_fac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956050"/>
            <a:ext cx="24653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699183"/>
          </a:xfrm>
          <a:prstGeom prst="rect">
            <a:avLst/>
          </a:prstGeom>
          <a:noFill/>
          <a:ln w="76200">
            <a:solidFill>
              <a:srgbClr val="3A2C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8313"/>
            <a:ext cx="11779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s_6202020_14_51_9_1">
            <a:hlinkClick r:id="" action="ppaction://media"/>
          </p:cNvPr>
          <p:cNvPicPr>
            <a:picLocks noRot="1" noChangeAspect="1"/>
          </p:cNvPicPr>
          <p:nvPr>
            <a:wavAudioFile r:embed="rId1" name="cs_6202020_14_51_9_1.wav"/>
          </p:nvPr>
        </p:nvPicPr>
        <p:blipFill>
          <a:blip r:embed="rId5"/>
          <a:stretch>
            <a:fillRect/>
          </a:stretch>
        </p:blipFill>
        <p:spPr>
          <a:xfrm>
            <a:off x="11259344" y="5945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55</Words>
  <Application>Microsoft Office PowerPoint</Application>
  <PresentationFormat>Widescreen</PresentationFormat>
  <Paragraphs>12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Office Theme</vt:lpstr>
      <vt:lpstr>Batido de chocolate  para una persona </vt:lpstr>
      <vt:lpstr>Ingredientes</vt:lpstr>
      <vt:lpstr>2 cucharas de sopa de chocolate en polvo </vt:lpstr>
      <vt:lpstr>2 cucharillas de azúcar extrafino </vt:lpstr>
      <vt:lpstr>25cl de leche </vt:lpstr>
      <vt:lpstr>2 cucharadas de helado de vainilla</vt:lpstr>
      <vt:lpstr>Preparación </vt:lpstr>
      <vt:lpstr>Toma un vaso grande.  </vt:lpstr>
      <vt:lpstr>Mezcla la leche, el chocolate y el helado. </vt:lpstr>
      <vt:lpstr>Entonces añade el azúcar.</vt:lpstr>
      <vt:lpstr>¡Tomar frío!</vt:lpstr>
      <vt:lpstr>!Que aproveche!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Batido de chocolate para una persona</dc:title>
  <dc:creator>Wendy</dc:creator>
  <cp:lastModifiedBy>Wendy Walker</cp:lastModifiedBy>
  <cp:revision>18</cp:revision>
  <dcterms:created xsi:type="dcterms:W3CDTF">2015-01-03T00:41:30Z</dcterms:created>
  <dcterms:modified xsi:type="dcterms:W3CDTF">2020-06-20T21:57:52Z</dcterms:modified>
</cp:coreProperties>
</file>