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1" r:id="rId5"/>
    <p:sldId id="263" r:id="rId6"/>
    <p:sldId id="262" r:id="rId7"/>
    <p:sldId id="277" r:id="rId8"/>
    <p:sldId id="278" r:id="rId9"/>
    <p:sldId id="264" r:id="rId10"/>
    <p:sldId id="276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BFE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8D5C-6DEC-4F29-B094-BFAC7213DBDF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9D78-CABB-4E78-8AA3-F26B13265C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4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D389-2634-4D8E-B98B-B037ADD5AAB2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864D-CA7D-40DC-AC60-C957912CD8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3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B35C-7301-4DD5-8E9B-466426212DA5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001A-D9EC-4113-9F06-586F6BA2A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8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30F4-A53D-416B-AFAD-1B806B89E45C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DEDB-FE37-4002-81AF-179BB5C7B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5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6F06-FB28-4170-B88C-466C033CD216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1F3F-441B-4A4B-9F1A-148DBF68E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9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45B5-C818-49CB-8C09-E7812B0E2603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D27B-0769-41FE-92D1-68E223BF4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4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973B-7A37-4EA8-9F2C-516F396CE1DA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EAADB-79AA-4A97-BF84-437517853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71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2B65-F0C2-47B5-91A1-8B98F49FB0B1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70C4-DA78-4D07-94FF-4A46D391C1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3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2306-88BD-4A24-802C-4759BEE40E87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CFB5-7141-4094-84CB-2AB460D38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0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7E7B-E75D-4248-8BBF-4A839DD124AB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0361-91E2-451F-80A5-23E075B391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2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13C4-F2D5-4A67-9A4D-59FE2E14C2C7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84A4-B181-48E6-A1D6-9386030C0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B1CDC3-6E08-4905-B111-E451B3545CBD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FA0665-40F2-4E0A-ABBF-5A0DD719F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98588" y="198438"/>
            <a:ext cx="9144000" cy="2387600"/>
          </a:xfrm>
        </p:spPr>
        <p:txBody>
          <a:bodyPr/>
          <a:lstStyle/>
          <a:p>
            <a:r>
              <a:rPr lang="en-GB" altLang="en-US" dirty="0" err="1" smtClean="0"/>
              <a:t>En</a:t>
            </a:r>
            <a:r>
              <a:rPr lang="en-GB" altLang="en-US" dirty="0" smtClean="0"/>
              <a:t> la Playa</a:t>
            </a:r>
          </a:p>
        </p:txBody>
      </p:sp>
      <p:pic>
        <p:nvPicPr>
          <p:cNvPr id="2051" name="Picture 4" descr="http://www.thomaskremshuber.com/webs/thomaskremshuber.com/content/e230/e411/e429/blog_post_gallery/img_gal431/strand_von_sciv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586038"/>
            <a:ext cx="4783138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s_612020_3_4_1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7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la arena </a:t>
            </a:r>
            <a:r>
              <a:rPr lang="en-GB" altLang="en-US" dirty="0" err="1" smtClean="0"/>
              <a:t>amarilla</a:t>
            </a:r>
            <a:endParaRPr lang="en-GB" altLang="en-US" dirty="0" smtClean="0"/>
          </a:p>
        </p:txBody>
      </p:sp>
      <p:sp>
        <p:nvSpPr>
          <p:cNvPr id="10243" name="AutoShape 2" descr="data:image/jpeg;base64,/9j/4AAQSkZJRgABAQAAAQABAAD/2wCEAAkGBxMTEhUUEhQVFhUWFxwYFhYYGRofHBgXGBgXFxUYGhocICggGholHBcXITEiJSksLi4uFx8zODMsNygtLisBCgoKDg0OGhAQGywkHyQsLCwsLCwsLCwsLCwsLCwsLCwsLCwsLCwsLCwsLCwsLCwsLCwsLCwsLCwsLCwsLCwsLP/AABEIALcBFAMBIgACEQEDEQH/xAAbAAABBQEBAAAAAAAAAAAAAAAEAAIDBQYBB//EAEIQAAEDAgMFBQUGAwYHAQAAAAEAAhEDIQQxQQUSUWFxBhMigZGhscHR8BQVMkLh8QdSYhYjcoKS0jNDU2OissIX/8QAGgEAAwEBAQEAAAAAAAAAAAAAAAECAwQGBf/EACoRAAICAQMDBAEEAwAAAAAAAAABAhESAyExBBNBBRRRYaEiQnHwMoGx/9oADAMBAAIRAxEAPwDBBIsXAOakDuhX0rPOvY7fguh/L2Lrb5KYA8vRVuzNyoj3DxHSPknBo3bzvcItHWZUhngPNE/dtXd7w0nhtvFBi+V+abVeRKTfgCP78117NRlw4J76Rm8jknMKCXIgDL3C6QpXk8E9rhqE/wDYnJkTYiQbzl8ZXATlf1U26Eu6B1RTFmiMt5IilS353ngEC28TfkFH3PNONMp7izQx9L91wN4J4pOThTd+ye4svshhKykfSI0K4xjvw3gnln5qW2hppjKjMuaW6U51FIB3HKyWQ7InMOacwX080/7OTzXO7I0T3DJDXNKaGlONIp4w7uBtnbJGQ7I90xZRkTqp90rrSLzOVoOvPki0CYPup9PCOeYaHHkBJS7oppplK2WpCp4cmeWckDLrmoVP3HMpjqXmluNSRE6JSFME3JA1IE9LKU0uBTTTSdlKSBxE6/WqXh/NMcoUu4E8k7u7JiZidVO5amgqj9ijxHFTy7uPakgBQCSWDL7y+CSE9sJ2/wAQngjgqxOVs410ZC/FHUNpFojuqTubmkn3whIGid3Z4BPFk50Fs21VBBaKbSMt2mwR/wCKbitrVqgio9zhMwTroUNu8R6J26OaSgD1G9rHDFOvd1xBubjgVGHBSNphd7k6KsGZuSGgBOkfQS3SLwusqdOmSqiWdBHEeiQHNJ9SfyhdaW8ISoQ6nWIBANjnzXDySy/LPNdkaW5FUlQm7E0J9r+yAm+S5vf0p8COyuht7x6phqclw1OSVryFMkLByXHUuaj7ziE9h4ItMKaGFibfgVMcskg7jKVIq2D+S7v6wiSAePRN3UUP+QWRzSCILUwtB1hGI7IjHFNDealLead3aKHYP3RTS3iQie5GsqJ9IJNUUpIHdCbbipxTB/ZcNBTTLUkD7vNOjmnuw/NMNM8/RLjwXaY0tCSkbhXfR/VJPf4Hf2Hu2YwZ1mzOQE+YjNCvoQYBnqIXomzv4b/hc+uSN64a2JHIk55onEfw+YCAyub6Oa0+4hZd2HydL6TVa/x/J5pTpk5CeSe1r4s2y9Vd2CwzWjfqGdTDR6DT2qb+w+DAA8e8TaHib9BCffiL2GozyVjz/KiBV/oK9LxHZHCb26HVJHMGedwkOwdIzuvflaWhUuoiQ/T9T6PMxJyYpBQd/KfQr0dv8PG61oPJsj3o6j2FwxPifUcAAIaYEwJOpuZMc0PqYgvTtR8r8nlni1j0K53U3gDyXqNbsBSLyRVc1kCGgScoNyfPLVWOD7IYJmbN4xBJcb8ZAICT6lFL0yd+Dx8MHCfSEwBvA+q9pxewMDm6hTidJAkXi3XzUbeyuAed7uG3zgkAeQMBL3P0U/TJeGjynAYZj3Nb45LgALXkwOCs9r9nXUajWBr3b87nguQ0wfCL8L816js3Z2Folxo02tOROZg6X0sEU6sJmPEAQDAmM46WUvqpXsbQ9NjjUnueKPosHEOmMiCDraVY4vs7Up0+9qMG7MEtcCATkTEhep06xcDDWmTe4vnKnr7ndEOYNyN0sgbsZARlCH1MvgF6dDff8HitHZ4eQGtc4k5NElGY3sy6kAatOo0HW0ecEweq9a2dhaNJs0mNZMTE3AEDNOqYpjpDoPI5ecofVO+Aj6ZCt3ueMu2S3wgNcS4S3K7b8Fruzv8AD+nUo79bea5x8F/ywMx1nVb8FhEOaI4EKZrhAA0tZZz6iTVLY10vT9OLt7mOqdhKLDTNOAWtAfvNDhUMiXEOkAxvaahN252Npmnu0aTZ35hsC27Bguk56TFlqqr5MXtPoELXqRLgYAve9svkpWpP5N302lTWJ5pU7L/i8Dhui5jLODMZz8UsL2PqVW7zGl0DjBjhdehYbbjXGDYHirB2IAA3fKP0WnekvBh7LSZ5zT7AVnC4Yy1pfcdYBSH8PnDOozlc39RZbypihJnL6lPOGDmy0ySJBP6JPXmUuh0fg8uq9i6oe1oYTvHdBBt1JGQ5lXf/AOdOAbvVG67xHADwgSL3t6LXt2XUid8A8LmyJpucWgd4J4xmh68vAQ6LSXKPKcR2aeQd1lQwYPhdbXMgckfgewjn097eAOliARec7tM8sl6Q0E5meMZcrFcrVmt10R7iYLodK7aPKKnYzEAgljrzlcgAgXic5sNeSVfsdXBJ7qoRyjrlM+xej19rNYQTMcAombfpuabEG8Ku9qckex0eDzDaOwnUQ3vKbmudcB38vGNPNVhwYm5/8fjK9WxGJoYh7WVGMOgLtJzv6Iqn2awuYpAm5JJJBJ4X4qu+1yiPYpv9PB5NTwIOXt3R70l6vitiYWo7eIaDEeElotyC6l7j6H7L+/1GX2n2yc4ju2wBx18kDR7UvLg58kCBnlnkqPE0jNlGKbiQDPvWaVeBPV1L5NHtHtEahBZvQBHiMnWSrTCisWNeyqzekEDeFrWF7gzn0WOLC02HDPXqESMMSwQGi/EzeLZosqM5N7m8HaIUYp1D/efmtmTM310R7dsF+65hBGTsgBnqvNqlKAC4885TTUYQB3hImY3jnxuc0sPo177WzPXG45gzcDxLf3UrcW1zPCRGQN/Veb7Nx8Q3e3hoCROY1PKVqsNVohkNDhIkkm05aKHGjeGpkGmq8CSSLX6nl0U4ec7zB9STn5wqpu0Giz5cLZXGnJH0MbREZgiTfy1+aGUhY6k7daN6xz6jh1VTQ2z3ZIP0eBVjtPaLTkA6D+EG9s7ddV5rtzG1O9O5Y2JyIyEZLTTprcy1Z4bo9Zw2Ia7xH2aSufZ2k2daMjzvZeV4TG4vcjfaQTI5eWi02zcRVkbziCPQ2PK2ilxryOGrl4NfSJZbckC824m6lqtLw0TAPAj0hUH3lUH4STxnWcwIlCnEw7e3i3kchaOoU0W5pGsZhTq764JlTZ9LekkyeazdHbW5vboe6eJJA6Tdd/tDnvUwOFpJOsyRA9UUye9p/JpcRi2NB3YgC5GnAoLDbZY527ry15rL1dpAg7rACbTLjbXwkwgmENytzFvaqUV5MpdUr2PQXxvbwInghMU1z2FtrzBOg/VZahtAhwcRvFuRPvMZ/qu4var32eZ6ZdOfmli0N9TGjtJ9MHdbU323jdFhe+dhxtxRzdsCkIbcEZ65ix4ZqkdXJGVlB3ZcbSVfPJz9+S4LR21WmSS43yA9t8+inZt0NEB02tEyLZHmqB9KM0yBPHknsT7maL+h2i8UbxGvC9s5yU2K7Q0S2L7/ABA/YcFnKjR09yhbVRUQ91NbGi+/mz4XO87emftRmG2jTd+JwbOpcOXHL9VkAJ/MB9ZqNzgMzPVH6Sl1UvKNriNn06n/AA3tc05wQQBa/WyBxGwCDIqaSTYXnn5rKOczh0QlQhNWvIPqU/2/ktC8AAlwkZt1N8vS6u8H2iDWySCNGXJAnlbyKxm/0XXEamPeiTTJj1ElwbN3aLCnNr56H5rixAqDgTzSU0h+6n9FSaruJ9SusqO4wvSWYDDx/dlh4kwQAON4Gea7QxGAaHd46m4jVtM36WgjmtHMy9v8yR5z9of/ADH1TziqhzcVvMXjNn7u8yk4nzAPSTHysqzFbTpE/wB3h6bRl4/ESPgkpEy01H9yMsMQ/wDmPqU8Yh2pK0TdqbtqdKiyReGAz6zbJQOrzctpyf8Ats/2qrZm6+SnFZ0zJB45e5WFLaVYZPHz68VJbg30A9yeD0Rl9EqTXDJ6O16mrGmNQYVhhdrmR4HD/PZVe8E9r1Lpmq15ryaKtjWOEl4HKDpzhVlanTm267oD8Qg99dDkki5dTJlnhqrG5SOjRnFteKMZtRoEhjnHmQBzsBf1VMBlJF/Zc5p+95/WiGkC15ljV2tUIgQwf0gD25oXvTI5c1CHBJoJ/CCfJKiHOUuSc1ST+q46FLhNnOJ8Z3R6nyA+KucLs6i0cT/VePKFL2LhpykVGGoud+FpPS6MGyKhuS3XK5tnYLRYEU2m5MdIv5acld0ntdlH1wUOR16fTJrdmR2dsDVzHPByk7o65yVYVNgU4HgMgRn1zg36rQPfZRB0pZM6FoQSqilpbMpttuNPpy80/GYei8QWNnkADa1iPJFmo0GDxzTq9MXiOSB4KuDP/dFGCYJyi9tEw4ZjT/w2HoAfKVZ4kQx0RIvF87a6qtqMBEh0GJy8vah2ZuEVwjjg0m9KmePhv6hD4zYjKrndyQzw2ZESdb6Ln2xzZn1XBi8i0+IfUITIag9mjOba2bUw5G/EOyIMjSeYz1CqRi8xB68VusbjBWaWvseNpB4tnJYTEUt0m3qtYqzh19LB/p4GurE65ZJj6sqJ5PFROKtGG5NvhRGoonFMeUUUEd8VxQW4riKKLMYh8ZmOa7vk33Z8lvW7Km4c3pdTN2VzvyU9039tI893+ICdvfVl6Edkc2lDu7OUzmxvlb3IWqhPpZGF3yntJyWtq9m26D2n53XKWwGTlfmSqzj8mft5mYDCnCmVrBsaPytUn3eRmCOiM4j9vIybcM45AnyRDNn1D+X2ge8rVUtnE5FP+6zwS7iKXTMzDdlv/p9VNT2SdXDyC0tPZZJRlHZI4qe6XHpvoy9PZPM+iNw2xwXAHeubkm3sC09PZ7QiGUAMgpeozePTJGXZslwypZcRPpOttEjTIsR7Fs+7iI0TNwZEDjkl3Gae3S4MvRwLnZI2hs02lXvdNAsI5KIUZOevsU5WUtFIHpYcCylNCLtUpwxm2XNTCmeqVmqiNaCRfh+6hdhxFiZ48PqEQ4pgcDZIqgLEYIuuDMG08bKQUj+a5jQWRL3R0XGvkJ2KitdGuWv0FX4yoG70hpEWJuYP4ha+REWVtXpfH69VT4inMuziQZyHAfoqREiiqEOPgBNhMGbnhwkxbmeirK1ci4PT64q0xBDXOhobYCb/AIgQeYsbweA6KmxeHhw3AQeB1F4iemUJ4nLIa/aANneoTC8Hg/3qCph3ukBjpHIqtqtc3QjqCtIyrlGMky5hrjBt1Atwsl91tdaw4EWnp+qqKe0nDO/w9UVT2nOoHkPgFX8AknyTO2A7MHykSk3s6Tm6PIH4pz8Y6Yj0PwlTs2o0AglzSeIBA6cknORa0tMEbsBh/wCcP9H6pKSpioP4Q7mJAPkCklkx9uHx/wBNqXRBBtb0PyPvKacRBF7xE/A/Wqgqu5wJ4cZgDzTKjpkebeUqEjew/vL9R7dU6nWMTrJB+vVAipYcvVStfMj6teemSKCyw71dZUHBV7qvqPclSrwUYhZcb0Zj6zTt4FCUsQC2Nbkyfby1U1GlkQfK+th5KaKHtqAJ3fBMrsN5iYPHTOIty80E18ZooT2LH7SpaFbe6/BV7aZJi+d4Gmc9b5K9weEDBGevVJ7FRTYozHJMbUjy1RG6L2Qj6e4J1JjrqSUjWglmKuumqMxmoBhwADl5+9V+IqlsE+qErC6LN1edRddZUOZ4WVH9sFuvoi/tYI4/V03EWRbd5I5KFmJgwdNeSDOI465KDGVYB46FCQ7Lao8RYoUV0DhsTvMnXJQ1XXMkzy5ooVli3GSSCdf2UzXxKz2Jrlpt6ovZ+MnPLSRwVOOwlLcsMTXgWuefBZzaOLc1wDHOkvl3CSABOgbJnqSr2uwmS3hMemqzO2H+FwsDGsX0HUSURVi1HsAv7QeJwkOkm7mm4OU6+oSrYtlQgllMRq3e5XufqyytTOxngb34RyTKeIOqqmjk7j8mz36NzcO/maS0/wDjFkytVpuHidvcQfF/7ZeRWfwmIB/FdXAwLHN8LoPNRf2aJ3wC1dnYZ/4QQZ0MeQmRCi+4qE/87yLR8Loxuz3jUEI2jgSdR5oyBRvwV+H2JQ/7p5OIH/qEW3ZVP8tIHqXfNWP2amwZ384UgxjGpObLUEBM2Q0CzGjlA+SSJ+9G8vRJLJjqJHibOztkPLVQ94RM29hhE4d4aSTmMp4/FC4h8kkga3OZnWVqiJIZ3p9vvUzKlkBvRn9cUqWIVURYS/E3U1GsCc/P4qorVEyniTK0UbRORq8K5t5PmDER75srLD1YziIgxB6W0WPpYtWGExx4gDmfZKzlA2hNGt3WmDOWds5UQ2dMRlrYX+reiAw+0QczPMZc+qPGNgxwz/RZU0bbMIwOELAZPP3fJFU5mTw+rIFu0OJRbMQCAVLTKVeCUvvYIavU48ZF+H0FODKDxItrkfhkhDYaHA5aIDGYdrpLsrwNeRvknMGoMQJiOAM+SrquIJbvEiDI59IVJCbKPGOLDHG9jZS4DaGhA6/BR7QqNfdgjP0AEAHrNlX0a15HGYW3K3OZumX9bFGFz7aXCFWV8RbS/wBShPtJmNElEeZdYGqJI+ij929zBVVhXBribwcvPMHlyT6+JudQolyaJ7CxtQF2WvsXadXdyQNevfNR1K1s1SRNmiFckWg9ZVJtuqciIznnkczpeFFh8eQ1V+1cbP0ec9f0CqMdxTl+kz206u6/6+v2QrcQCltAEuJEmVWPYZ4pzgzk8lqytBzCPpbRIGeWizbKhyuiaTSdZWDRrFM0bdrFE0dpzkVnsOLwTAVphcCHZeu674CFDRokWVXFHNCmqTNyE47NqAaxxgifUBP+7HiLgj6nWydFUQBx4lJWX3c3+V/+sf7UkYhSOHbDDcO9ua47azDYEXWIqVSF1tc8VqmjB6jNTXxoJzULsWOKzhxJ4prcUVpGUSGzQnEpnfqjZiuambiFsmvBFsvKeIRTMQs+K6JpV1TQ1I0OHxkFHHaE3kD69pUPZLYbsQ7fqBwotuTfxn+Vp950WkxnZmg4EsLqYGcEnmLGTPRYSlFOjphGbjZT0toK2we0LQhm9lBFq9/8FveiKWw3tA3HsdPEEfNTJwZpFTXJcYfFgj2KSo+Rx87oHDbKrZuLRnqfgjGYRwsSI4+2Vi6NVYyqwOmeRvxFo9FQ4nwwWuJgi3ln0+a1D8G0jM84Qj9i0zq/qI+ScZJClGzJmmd2fK065n2quqUKgzESJGg9cgIWxxHZ5pju3RxGc+U+5OOzXuFw3/ET8BkreojPtmGdUNxGvpfXggH4y+vovRamyH/OMvQkqGls5wNmONsxaw6AaJrUE9Ix2GxlX8rHnyPxRtJ1Yi9Jw6x8Fr2YR4mKIjn+11E6nUddtIen0FLnZWFGU+yVtQB1IHvXW7LqOtvgDpPxWnOErOiWQOQHtuFM3BOFiwmOJj4wjIMEZhnZ6p/1AP8AL+qjr9nDkah/0gf/AEVq3U3NyaPVJjHHPdHIC/wQpv5G4L4MQ7s1GdQ+xc/sxR1c4/6fkt93LD+KfaP/AKU7aFOLNBHP9U3qkdk89/s9RGW96o7D7Npgbu8Q365FbV2Hpn8rfIAJhwtMHIclL1EylpUZ2jhKYHhePPeHrACKpYGZIe0203jHq7JXrcKx2gHldTOpNDYER9cVOSLUDIvwrB+f0b+qbUpUx+Yn/Kf9pWpcacWIQj8MXZXGuQKeSE4FAw09Zn/C75BJW32RugHqup5RFizz+l2LqPFngDWxIHTii2fw/tLq0f5D81rW4OPyBo4FxJ8wCFP3TALtDiL55esgKbJWmvgxh7A0zAbWqFx1NMBvtdKjd/DWtMCqOu4QPaZ9i2dLbjRIYxrR1uVPS2wXxF7xmJB5glG4+3BmHH8LK/8A16fKzkTgP4W1N7+9xDQ0aNaSZ84W/wDtl91jmkgXg6xf90JV2w0fhdfXgeiSb8D7UCrH8PMG0CTVef8AEBPEWFlbYHYOFogsZRYbXLhvE+bpQlPawnPnHMSicRtMtLS60tmMiJP6Km5PyUlBcItW1A0Q2A0WgCAOAAyVXjceTYED61UVfarXNzJ4AAADrxVTiMYH2FoaTNzvRe6IxCUiWvtLd8LXAga8Dy5KTDbTMzOXpdZ2pik6jj4+uHJauP0Y57mpr7Tcx4LHkl13A5CR7wmM2k/fALom8zI9iztfagOQAvNrD0yCTcYDBKnH6KzN0HuEeIOkSANRmD6KL7WTJHvWZftN5DYdG6IBFrcE5uLIMTIcJyiDeQpwKzNQzFAn4cTwUWIxG5fPjCo24qLylXxe98eqFAeZdHaMIiltNuemqy7a82R2AwFRwJBGcCTZ2cwk4JApN8GkNfgusf5yhsLgSBLiZjysiKVLcGazNDjq+6TyzQ9XEiZJscuuidXbIJjIevEKoxtfeu0ZcPimkJsPMXPASUM/EhClxDd78TYAPKY0QpvJaTuzafYJGqrElss6dcHL65KdznAZR1jkqaiSx8kSBPQxpORR2DaSXyZ0jSSZE6SlVDTDMKwOmSQAcpGqIc6mIBExr6wFB3oyMXyORgRn5oXaUX3b9AlW5Qe7HNbeCASoKlUOkyQBnNxf9FSPrtfY28JuXWB0In6uqp20N1pYbk5EHUacNfYqxJyLzaJDHNc12805j9lO3Fy2QYmbX8lk3Y0mSGmPO3nxRNLaG8XF7zvGIPPndViTkW/25mpg8AkhNl4phZ46bCQSJOfG/qkjFfA1bLobMMiHmNQSfYiq2HtAcWt1A16nVDs2pSmLzwF/jCsaLW1WhwA6HOyzL2AaGzaGrGnqAialCm0GGUw3WwAVfjNknvG1GG4IsQMuExIVkaG8BvATwmUAUm0d6SabWNIv+AHzsJCy76r6jyd5pJzmzfSy9EFAA2EcYVfjOztB4O6C1xvIOueWSdicbMmzZVR0GnLjAkAsI5wd6Tfkitq7PqtpBx72QBO8yw5SCTA4wths3BiiwMaIA1t8NVK7eOTd7S5VLUZPbR5czHOFt4eqLGKqFocAI/DF7jpwWz2hgYMjD03t1ymNTcInZ+BpN/4ZLJuWT4fNpyPRad2NcEdp/J55XbuksdAP8xdLRYmJAzyHVCsw1Q/lflwOXovXG4WnnDS6IkRkkylu5C3Cfgjv/QnofZ5HQpuLg0C5OpA9SVJWqBji1xG8P5XA+5ekbU2LTr/iF+IscuKxuM7F12vcabm1OR8Loz1z8irWsmQ9FrgEoYkAXIyUrMfIjgbFC1ezlZjwQJ4iYM9HRPkh8VReww5rmu5j4I5ewbrkue/sk2vndUuHrukN3XE8A0knyCIrmq0waVUE6FjvkqxJstaVaVd7Lxu6AB+5WSpVKpyoVuopu+StcI2trRqCP6HfJRKJpBtG0o4+Buu/EOF5GkIfEbWEwMlnm0apk7tQE/0lRHZmJNw1x/ykLJQXk1cmaipjg5sNsY9yHZsx0jdI3SMuM39FBsXZbnSa+8I/CBIA1Od5WgGCYMifVS2lsikr5Ouw7AwMi0RCF+6aYaQG5iDc8Z80YWCcyV1zZOZ6KLZVA9bBtDN3IfWfEIbDYAMZEzBmSIvMj66KzBTKl9AUWwop67zveFskXBF/rJV2LqxveIBzdDnJH6+1XpwQm1Fmc39+SlNQj+UeqdiowWKYTO8x4EWIZYuPPhP1oqr7JVeQ1tF/LwmPWIC9ULzxCaXE/mHorWpXgl6aZicLh3BvdCjXExv7zSW7xgG4GQj28lx/Zh5dLRDZEtkghusEyJyW53rZhNJSzY8UU1PYlMflueJM5AaGNElcSkptlbFPTwEZspt47s/JEhjREOjoFxJAg/vZGSr8VttjHFu6S4aCPeV1JCQyfC4wvF27p0uD7lI6u0WPuXEk6FYqdQHJ5PUfoiKbbaTxAhJJJgOcVwYZuZn66JJJDOQGnNSCq36CSSAOOqN4KJ2MtamSNLtSSTQAz8fP4qZPmIUn2wndIpTwMtt8kklVCCWVCcxu+cp7HHifYupKWM5WqAc5UbSbQD5lJJIBNqEk2tyK6Xkae1JJAD+/bF5lLvx+WUkkDGvr6Fca6cikkgQ1x5lROrNabuMpJJiHU6kHeBJ0g5eic6rP7JJJDI6mIaHAOIG8Y/DxQz6rBU7uXTNp1/RJJNAdxdSCRvgRn4SV1oqRO7I0IMT5SkkkA0Yt/A+cfNcSST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33333" y="5594350"/>
            <a:ext cx="458893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400" dirty="0" smtClean="0"/>
              <a:t>some </a:t>
            </a:r>
            <a:r>
              <a:rPr lang="en-GB" altLang="en-US" sz="4400" dirty="0"/>
              <a:t>yellow </a:t>
            </a:r>
            <a:r>
              <a:rPr lang="en-GB" altLang="en-US" sz="4400" dirty="0" smtClean="0"/>
              <a:t>sand*</a:t>
            </a:r>
            <a:endParaRPr lang="en-GB" altLang="en-US" sz="4400" dirty="0"/>
          </a:p>
        </p:txBody>
      </p:sp>
      <p:pic>
        <p:nvPicPr>
          <p:cNvPr id="8196" name="Picture 4" descr="http://st.depositphotos.com/1001311/2180/i/950/depositphotos_21807199-beach-sand-background-and-antique-comp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1870075"/>
            <a:ext cx="45688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s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597931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575" y="5594350"/>
            <a:ext cx="3552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dirty="0" smtClean="0"/>
              <a:t>*</a:t>
            </a:r>
            <a:r>
              <a:rPr lang="en-GB" altLang="en-US" dirty="0" smtClean="0">
                <a:solidFill>
                  <a:srgbClr val="7030A0"/>
                </a:solidFill>
              </a:rPr>
              <a:t>It is really ‘the yellow sand’, but is ‘some yellow sand’ in the English translation of the full Spanish poem in lesson 6.</a:t>
            </a:r>
            <a:endParaRPr lang="en-GB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un </a:t>
            </a:r>
            <a:r>
              <a:rPr lang="en-GB" altLang="en-US" dirty="0" err="1" smtClean="0"/>
              <a:t>barco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pequeño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rojo</a:t>
            </a:r>
            <a:endParaRPr lang="en-GB" altLang="en-US" dirty="0" smtClean="0"/>
          </a:p>
        </p:txBody>
      </p:sp>
      <p:sp>
        <p:nvSpPr>
          <p:cNvPr id="11267" name="AutoShape 2" descr="data:image/jpeg;base64,/9j/4AAQSkZJRgABAQAAAQABAAD/2wCEAAkGBxMTEhUUEhQVFhUWFxwYFhYYGRofHBgXGBgXFxUYGhocICggGholHBcXITEiJSksLi4uFx8zODMsNygtLisBCgoKDg0OGhAQGywkHyQsLCwsLCwsLCwsLCwsLCwsLCwsLCwsLCwsLCwsLCwsLCwsLCwsLCwsLCwsLCwsLCwsLP/AABEIALcBFAMBIgACEQEDEQH/xAAbAAABBQEBAAAAAAAAAAAAAAAEAAIDBQYBB//EAEIQAAEDAgMFBQUGAwYHAQAAAAEAAhEDIQQxQQUSUWFxBhMigZGhscHR8BQVMkLh8QdSYhYjcoKS0jNDU2OissIX/8QAGgEAAwEBAQEAAAAAAAAAAAAAAAECAwQGBf/EACoRAAICAQMDBAEEAwAAAAAAAAABAhESAyExBBNBBRRRYaEiQnHwMoGx/9oADAMBAAIRAxEAPwDBBIsXAOakDuhX0rPOvY7fguh/L2Lrb5KYA8vRVuzNyoj3DxHSPknBo3bzvcItHWZUhngPNE/dtXd7w0nhtvFBi+V+abVeRKTfgCP78117NRlw4J76Rm8jknMKCXIgDL3C6QpXk8E9rhqE/wDYnJkTYiQbzl8ZXATlf1U26Eu6B1RTFmiMt5IilS353ngEC28TfkFH3PNONMp7izQx9L91wN4J4pOThTd+ye4svshhKykfSI0K4xjvw3gnln5qW2hppjKjMuaW6U51FIB3HKyWQ7InMOacwX080/7OTzXO7I0T3DJDXNKaGlONIp4w7uBtnbJGQ7I90xZRkTqp90rrSLzOVoOvPki0CYPup9PCOeYaHHkBJS7oppplK2WpCp4cmeWckDLrmoVP3HMpjqXmluNSRE6JSFME3JA1IE9LKU0uBTTTSdlKSBxE6/WqXh/NMcoUu4E8k7u7JiZidVO5amgqj9ijxHFTy7uPakgBQCSWDL7y+CSE9sJ2/wAQngjgqxOVs410ZC/FHUNpFojuqTubmkn3whIGid3Z4BPFk50Fs21VBBaKbSMt2mwR/wCKbitrVqgio9zhMwTroUNu8R6J26OaSgD1G9rHDFOvd1xBubjgVGHBSNphd7k6KsGZuSGgBOkfQS3SLwusqdOmSqiWdBHEeiQHNJ9SfyhdaW8ISoQ6nWIBANjnzXDySy/LPNdkaW5FUlQm7E0J9r+yAm+S5vf0p8COyuht7x6phqclw1OSVryFMkLByXHUuaj7ziE9h4ItMKaGFibfgVMcskg7jKVIq2D+S7v6wiSAePRN3UUP+QWRzSCILUwtB1hGI7IjHFNDealLead3aKHYP3RTS3iQie5GsqJ9IJNUUpIHdCbbipxTB/ZcNBTTLUkD7vNOjmnuw/NMNM8/RLjwXaY0tCSkbhXfR/VJPf4Hf2Hu2YwZ1mzOQE+YjNCvoQYBnqIXomzv4b/hc+uSN64a2JHIk55onEfw+YCAyub6Oa0+4hZd2HydL6TVa/x/J5pTpk5CeSe1r4s2y9Vd2CwzWjfqGdTDR6DT2qb+w+DAA8e8TaHib9BCffiL2GozyVjz/KiBV/oK9LxHZHCb26HVJHMGedwkOwdIzuvflaWhUuoiQ/T9T6PMxJyYpBQd/KfQr0dv8PG61oPJsj3o6j2FwxPifUcAAIaYEwJOpuZMc0PqYgvTtR8r8nlni1j0K53U3gDyXqNbsBSLyRVc1kCGgScoNyfPLVWOD7IYJmbN4xBJcb8ZAICT6lFL0yd+Dx8MHCfSEwBvA+q9pxewMDm6hTidJAkXi3XzUbeyuAed7uG3zgkAeQMBL3P0U/TJeGjynAYZj3Nb45LgALXkwOCs9r9nXUajWBr3b87nguQ0wfCL8L816js3Z2Folxo02tOROZg6X0sEU6sJmPEAQDAmM46WUvqpXsbQ9NjjUnueKPosHEOmMiCDraVY4vs7Up0+9qMG7MEtcCATkTEhep06xcDDWmTe4vnKnr7ndEOYNyN0sgbsZARlCH1MvgF6dDff8HitHZ4eQGtc4k5NElGY3sy6kAatOo0HW0ecEweq9a2dhaNJs0mNZMTE3AEDNOqYpjpDoPI5ecofVO+Aj6ZCt3ueMu2S3wgNcS4S3K7b8Fruzv8AD+nUo79bea5x8F/ywMx1nVb8FhEOaI4EKZrhAA0tZZz6iTVLY10vT9OLt7mOqdhKLDTNOAWtAfvNDhUMiXEOkAxvaahN252Npmnu0aTZ35hsC27Bguk56TFlqqr5MXtPoELXqRLgYAve9svkpWpP5N302lTWJ5pU7L/i8Dhui5jLODMZz8UsL2PqVW7zGl0DjBjhdehYbbjXGDYHirB2IAA3fKP0WnekvBh7LSZ5zT7AVnC4Yy1pfcdYBSH8PnDOozlc39RZbypihJnL6lPOGDmy0ySJBP6JPXmUuh0fg8uq9i6oe1oYTvHdBBt1JGQ5lXf/AOdOAbvVG67xHADwgSL3t6LXt2XUid8A8LmyJpucWgd4J4xmh68vAQ6LSXKPKcR2aeQd1lQwYPhdbXMgckfgewjn097eAOliARec7tM8sl6Q0E5meMZcrFcrVmt10R7iYLodK7aPKKnYzEAgljrzlcgAgXic5sNeSVfsdXBJ7qoRyjrlM+xej19rNYQTMcAombfpuabEG8Ku9qckex0eDzDaOwnUQ3vKbmudcB38vGNPNVhwYm5/8fjK9WxGJoYh7WVGMOgLtJzv6Iqn2awuYpAm5JJJBJ4X4qu+1yiPYpv9PB5NTwIOXt3R70l6vitiYWo7eIaDEeElotyC6l7j6H7L+/1GX2n2yc4ju2wBx18kDR7UvLg58kCBnlnkqPE0jNlGKbiQDPvWaVeBPV1L5NHtHtEahBZvQBHiMnWSrTCisWNeyqzekEDeFrWF7gzn0WOLC02HDPXqESMMSwQGi/EzeLZosqM5N7m8HaIUYp1D/efmtmTM310R7dsF+65hBGTsgBnqvNqlKAC4885TTUYQB3hImY3jnxuc0sPo177WzPXG45gzcDxLf3UrcW1zPCRGQN/Veb7Nx8Q3e3hoCROY1PKVqsNVohkNDhIkkm05aKHGjeGpkGmq8CSSLX6nl0U4ec7zB9STn5wqpu0Giz5cLZXGnJH0MbREZgiTfy1+aGUhY6k7daN6xz6jh1VTQ2z3ZIP0eBVjtPaLTkA6D+EG9s7ddV5rtzG1O9O5Y2JyIyEZLTTprcy1Z4bo9Zw2Ia7xH2aSufZ2k2daMjzvZeV4TG4vcjfaQTI5eWi02zcRVkbziCPQ2PK2ilxryOGrl4NfSJZbckC824m6lqtLw0TAPAj0hUH3lUH4STxnWcwIlCnEw7e3i3kchaOoU0W5pGsZhTq764JlTZ9LekkyeazdHbW5vboe6eJJA6Tdd/tDnvUwOFpJOsyRA9UUye9p/JpcRi2NB3YgC5GnAoLDbZY527ry15rL1dpAg7rACbTLjbXwkwgmENytzFvaqUV5MpdUr2PQXxvbwInghMU1z2FtrzBOg/VZahtAhwcRvFuRPvMZ/qu4var32eZ6ZdOfmli0N9TGjtJ9MHdbU323jdFhe+dhxtxRzdsCkIbcEZ65ix4ZqkdXJGVlB3ZcbSVfPJz9+S4LR21WmSS43yA9t8+inZt0NEB02tEyLZHmqB9KM0yBPHknsT7maL+h2i8UbxGvC9s5yU2K7Q0S2L7/ABA/YcFnKjR09yhbVRUQ91NbGi+/mz4XO87emftRmG2jTd+JwbOpcOXHL9VkAJ/MB9ZqNzgMzPVH6Sl1UvKNriNn06n/AA3tc05wQQBa/WyBxGwCDIqaSTYXnn5rKOczh0QlQhNWvIPqU/2/ktC8AAlwkZt1N8vS6u8H2iDWySCNGXJAnlbyKxm/0XXEamPeiTTJj1ElwbN3aLCnNr56H5rixAqDgTzSU0h+6n9FSaruJ9SusqO4wvSWYDDx/dlh4kwQAON4Gea7QxGAaHd46m4jVtM36WgjmtHMy9v8yR5z9of/ADH1TziqhzcVvMXjNn7u8yk4nzAPSTHysqzFbTpE/wB3h6bRl4/ESPgkpEy01H9yMsMQ/wDmPqU8Yh2pK0TdqbtqdKiyReGAz6zbJQOrzctpyf8Ats/2qrZm6+SnFZ0zJB45e5WFLaVYZPHz68VJbg30A9yeD0Rl9EqTXDJ6O16mrGmNQYVhhdrmR4HD/PZVe8E9r1Lpmq15ryaKtjWOEl4HKDpzhVlanTm267oD8Qg99dDkki5dTJlnhqrG5SOjRnFteKMZtRoEhjnHmQBzsBf1VMBlJF/Zc5p+95/WiGkC15ljV2tUIgQwf0gD25oXvTI5c1CHBJoJ/CCfJKiHOUuSc1ST+q46FLhNnOJ8Z3R6nyA+KucLs6i0cT/VePKFL2LhpykVGGoud+FpPS6MGyKhuS3XK5tnYLRYEU2m5MdIv5acld0ntdlH1wUOR16fTJrdmR2dsDVzHPByk7o65yVYVNgU4HgMgRn1zg36rQPfZRB0pZM6FoQSqilpbMpttuNPpy80/GYei8QWNnkADa1iPJFmo0GDxzTq9MXiOSB4KuDP/dFGCYJyi9tEw4ZjT/w2HoAfKVZ4kQx0RIvF87a6qtqMBEh0GJy8vah2ZuEVwjjg0m9KmePhv6hD4zYjKrndyQzw2ZESdb6Ln2xzZn1XBi8i0+IfUITIag9mjOba2bUw5G/EOyIMjSeYz1CqRi8xB68VusbjBWaWvseNpB4tnJYTEUt0m3qtYqzh19LB/p4GurE65ZJj6sqJ5PFROKtGG5NvhRGoonFMeUUUEd8VxQW4riKKLMYh8ZmOa7vk33Z8lvW7Km4c3pdTN2VzvyU9039tI893+ICdvfVl6Edkc2lDu7OUzmxvlb3IWqhPpZGF3yntJyWtq9m26D2n53XKWwGTlfmSqzj8mft5mYDCnCmVrBsaPytUn3eRmCOiM4j9vIybcM45AnyRDNn1D+X2ge8rVUtnE5FP+6zwS7iKXTMzDdlv/p9VNT2SdXDyC0tPZZJRlHZI4qe6XHpvoy9PZPM+iNw2xwXAHeubkm3sC09PZ7QiGUAMgpeozePTJGXZslwypZcRPpOttEjTIsR7Fs+7iI0TNwZEDjkl3Gae3S4MvRwLnZI2hs02lXvdNAsI5KIUZOevsU5WUtFIHpYcCylNCLtUpwxm2XNTCmeqVmqiNaCRfh+6hdhxFiZ48PqEQ4pgcDZIqgLEYIuuDMG08bKQUj+a5jQWRL3R0XGvkJ2KitdGuWv0FX4yoG70hpEWJuYP4ha+REWVtXpfH69VT4inMuziQZyHAfoqREiiqEOPgBNhMGbnhwkxbmeirK1ci4PT64q0xBDXOhobYCb/AIgQeYsbweA6KmxeHhw3AQeB1F4iemUJ4nLIa/aANneoTC8Hg/3qCph3ukBjpHIqtqtc3QjqCtIyrlGMky5hrjBt1Atwsl91tdaw4EWnp+qqKe0nDO/w9UVT2nOoHkPgFX8AknyTO2A7MHykSk3s6Tm6PIH4pz8Y6Yj0PwlTs2o0AglzSeIBA6cknORa0tMEbsBh/wCcP9H6pKSpioP4Q7mJAPkCklkx9uHx/wBNqXRBBtb0PyPvKacRBF7xE/A/Wqgqu5wJ4cZgDzTKjpkebeUqEjew/vL9R7dU6nWMTrJB+vVAipYcvVStfMj6teemSKCyw71dZUHBV7qvqPclSrwUYhZcb0Zj6zTt4FCUsQC2Nbkyfby1U1GlkQfK+th5KaKHtqAJ3fBMrsN5iYPHTOIty80E18ZooT2LH7SpaFbe6/BV7aZJi+d4Gmc9b5K9weEDBGevVJ7FRTYozHJMbUjy1RG6L2Qj6e4J1JjrqSUjWglmKuumqMxmoBhwADl5+9V+IqlsE+qErC6LN1edRddZUOZ4WVH9sFuvoi/tYI4/V03EWRbd5I5KFmJgwdNeSDOI465KDGVYB46FCQ7Lao8RYoUV0DhsTvMnXJQ1XXMkzy5ooVli3GSSCdf2UzXxKz2Jrlpt6ovZ+MnPLSRwVOOwlLcsMTXgWuefBZzaOLc1wDHOkvl3CSABOgbJnqSr2uwmS3hMemqzO2H+FwsDGsX0HUSURVi1HsAv7QeJwkOkm7mm4OU6+oSrYtlQgllMRq3e5XufqyytTOxngb34RyTKeIOqqmjk7j8mz36NzcO/maS0/wDjFkytVpuHidvcQfF/7ZeRWfwmIB/FdXAwLHN8LoPNRf2aJ3wC1dnYZ/4QQZ0MeQmRCi+4qE/87yLR8Loxuz3jUEI2jgSdR5oyBRvwV+H2JQ/7p5OIH/qEW3ZVP8tIHqXfNWP2amwZ384UgxjGpObLUEBM2Q0CzGjlA+SSJ+9G8vRJLJjqJHibOztkPLVQ94RM29hhE4d4aSTmMp4/FC4h8kkga3OZnWVqiJIZ3p9vvUzKlkBvRn9cUqWIVURYS/E3U1GsCc/P4qorVEyniTK0UbRORq8K5t5PmDER75srLD1YziIgxB6W0WPpYtWGExx4gDmfZKzlA2hNGt3WmDOWds5UQ2dMRlrYX+reiAw+0QczPMZc+qPGNgxwz/RZU0bbMIwOELAZPP3fJFU5mTw+rIFu0OJRbMQCAVLTKVeCUvvYIavU48ZF+H0FODKDxItrkfhkhDYaHA5aIDGYdrpLsrwNeRvknMGoMQJiOAM+SrquIJbvEiDI59IVJCbKPGOLDHG9jZS4DaGhA6/BR7QqNfdgjP0AEAHrNlX0a15HGYW3K3OZumX9bFGFz7aXCFWV8RbS/wBShPtJmNElEeZdYGqJI+ij929zBVVhXBribwcvPMHlyT6+JudQolyaJ7CxtQF2WvsXadXdyQNevfNR1K1s1SRNmiFckWg9ZVJtuqciIznnkczpeFFh8eQ1V+1cbP0ec9f0CqMdxTl+kz206u6/6+v2QrcQCltAEuJEmVWPYZ4pzgzk8lqytBzCPpbRIGeWizbKhyuiaTSdZWDRrFM0bdrFE0dpzkVnsOLwTAVphcCHZeu674CFDRokWVXFHNCmqTNyE47NqAaxxgifUBP+7HiLgj6nWydFUQBx4lJWX3c3+V/+sf7UkYhSOHbDDcO9ua47azDYEXWIqVSF1tc8VqmjB6jNTXxoJzULsWOKzhxJ4prcUVpGUSGzQnEpnfqjZiuambiFsmvBFsvKeIRTMQs+K6JpV1TQ1I0OHxkFHHaE3kD69pUPZLYbsQ7fqBwotuTfxn+Vp950WkxnZmg4EsLqYGcEnmLGTPRYSlFOjphGbjZT0toK2we0LQhm9lBFq9/8FveiKWw3tA3HsdPEEfNTJwZpFTXJcYfFgj2KSo+Rx87oHDbKrZuLRnqfgjGYRwsSI4+2Vi6NVYyqwOmeRvxFo9FQ4nwwWuJgi3ln0+a1D8G0jM84Qj9i0zq/qI+ScZJClGzJmmd2fK065n2quqUKgzESJGg9cgIWxxHZ5pju3RxGc+U+5OOzXuFw3/ET8BkreojPtmGdUNxGvpfXggH4y+vovRamyH/OMvQkqGls5wNmONsxaw6AaJrUE9Ix2GxlX8rHnyPxRtJ1Yi9Jw6x8Fr2YR4mKIjn+11E6nUddtIen0FLnZWFGU+yVtQB1IHvXW7LqOtvgDpPxWnOErOiWQOQHtuFM3BOFiwmOJj4wjIMEZhnZ6p/1AP8AL+qjr9nDkah/0gf/AEVq3U3NyaPVJjHHPdHIC/wQpv5G4L4MQ7s1GdQ+xc/sxR1c4/6fkt93LD+KfaP/AKU7aFOLNBHP9U3qkdk89/s9RGW96o7D7Npgbu8Q365FbV2Hpn8rfIAJhwtMHIclL1EylpUZ2jhKYHhePPeHrACKpYGZIe0203jHq7JXrcKx2gHldTOpNDYER9cVOSLUDIvwrB+f0b+qbUpUx+Yn/Kf9pWpcacWIQj8MXZXGuQKeSE4FAw09Zn/C75BJW32RugHqup5RFizz+l2LqPFngDWxIHTii2fw/tLq0f5D81rW4OPyBo4FxJ8wCFP3TALtDiL55esgKbJWmvgxh7A0zAbWqFx1NMBvtdKjd/DWtMCqOu4QPaZ9i2dLbjRIYxrR1uVPS2wXxF7xmJB5glG4+3BmHH8LK/8A16fKzkTgP4W1N7+9xDQ0aNaSZ84W/wDtl91jmkgXg6xf90JV2w0fhdfXgeiSb8D7UCrH8PMG0CTVef8AEBPEWFlbYHYOFogsZRYbXLhvE+bpQlPawnPnHMSicRtMtLS60tmMiJP6Km5PyUlBcItW1A0Q2A0WgCAOAAyVXjceTYED61UVfarXNzJ4AAADrxVTiMYH2FoaTNzvRe6IxCUiWvtLd8LXAga8Dy5KTDbTMzOXpdZ2pik6jj4+uHJauP0Y57mpr7Tcx4LHkl13A5CR7wmM2k/fALom8zI9iztfagOQAvNrD0yCTcYDBKnH6KzN0HuEeIOkSANRmD6KL7WTJHvWZftN5DYdG6IBFrcE5uLIMTIcJyiDeQpwKzNQzFAn4cTwUWIxG5fPjCo24qLylXxe98eqFAeZdHaMIiltNuemqy7a82R2AwFRwJBGcCTZ2cwk4JApN8GkNfgusf5yhsLgSBLiZjysiKVLcGazNDjq+6TyzQ9XEiZJscuuidXbIJjIevEKoxtfeu0ZcPimkJsPMXPASUM/EhClxDd78TYAPKY0QpvJaTuzafYJGqrElss6dcHL65KdznAZR1jkqaiSx8kSBPQxpORR2DaSXyZ0jSSZE6SlVDTDMKwOmSQAcpGqIc6mIBExr6wFB3oyMXyORgRn5oXaUX3b9AlW5Qe7HNbeCASoKlUOkyQBnNxf9FSPrtfY28JuXWB0In6uqp20N1pYbk5EHUacNfYqxJyLzaJDHNc12805j9lO3Fy2QYmbX8lk3Y0mSGmPO3nxRNLaG8XF7zvGIPPndViTkW/25mpg8AkhNl4phZ46bCQSJOfG/qkjFfA1bLobMMiHmNQSfYiq2HtAcWt1A16nVDs2pSmLzwF/jCsaLW1WhwA6HOyzL2AaGzaGrGnqAialCm0GGUw3WwAVfjNknvG1GG4IsQMuExIVkaG8BvATwmUAUm0d6SabWNIv+AHzsJCy76r6jyd5pJzmzfSy9EFAA2EcYVfjOztB4O6C1xvIOueWSdicbMmzZVR0GnLjAkAsI5wd6Tfkitq7PqtpBx72QBO8yw5SCTA4wths3BiiwMaIA1t8NVK7eOTd7S5VLUZPbR5czHOFt4eqLGKqFocAI/DF7jpwWz2hgYMjD03t1ymNTcInZ+BpN/4ZLJuWT4fNpyPRad2NcEdp/J55XbuksdAP8xdLRYmJAzyHVCsw1Q/lflwOXovXG4WnnDS6IkRkkylu5C3Cfgjv/QnofZ5HQpuLg0C5OpA9SVJWqBji1xG8P5XA+5ekbU2LTr/iF+IscuKxuM7F12vcabm1OR8Loz1z8irWsmQ9FrgEoYkAXIyUrMfIjgbFC1ezlZjwQJ4iYM9HRPkh8VReww5rmu5j4I5ewbrkue/sk2vndUuHrukN3XE8A0knyCIrmq0waVUE6FjvkqxJstaVaVd7Lxu6AB+5WSpVKpyoVuopu+StcI2trRqCP6HfJRKJpBtG0o4+Buu/EOF5GkIfEbWEwMlnm0apk7tQE/0lRHZmJNw1x/ykLJQXk1cmaipjg5sNsY9yHZsx0jdI3SMuM39FBsXZbnSa+8I/CBIA1Od5WgGCYMifVS2lsikr5Ouw7AwMi0RCF+6aYaQG5iDc8Z80YWCcyV1zZOZ6KLZVA9bBtDN3IfWfEIbDYAMZEzBmSIvMj66KzBTKl9AUWwop67zveFskXBF/rJV2LqxveIBzdDnJH6+1XpwQm1Fmc39+SlNQj+UeqdiowWKYTO8x4EWIZYuPPhP1oqr7JVeQ1tF/LwmPWIC9ULzxCaXE/mHorWpXgl6aZicLh3BvdCjXExv7zSW7xgG4GQj28lx/Zh5dLRDZEtkghusEyJyW53rZhNJSzY8UU1PYlMflueJM5AaGNElcSkptlbFPTwEZspt47s/JEhjREOjoFxJAg/vZGSr8VttjHFu6S4aCPeV1JCQyfC4wvF27p0uD7lI6u0WPuXEk6FYqdQHJ5PUfoiKbbaTxAhJJJgOcVwYZuZn66JJJDOQGnNSCq36CSSAOOqN4KJ2MtamSNLtSSTQAz8fP4qZPmIUn2wndIpTwMtt8kklVCCWVCcxu+cp7HHifYupKWM5WqAc5UbSbQD5lJJIBNqEk2tyK6Xkae1JJAD+/bF5lLvx+WUkkDGvr6Fca6cikkgQ1x5lROrNabuMpJJiHU6kHeBJ0g5eic6rP7JJJDI6mIaHAOIG8Y/DxQz6rBU7uXTNp1/RJJNAdxdSCRvgRn4SV1oqRO7I0IMT5SkkkA0Yt/A+cfNcSST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7013" y="5383213"/>
            <a:ext cx="5659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400" dirty="0"/>
              <a:t>a </a:t>
            </a:r>
            <a:r>
              <a:rPr lang="en-GB" altLang="en-US" sz="4400" dirty="0" smtClean="0"/>
              <a:t>little </a:t>
            </a:r>
            <a:r>
              <a:rPr lang="en-GB" altLang="en-US" sz="4400" dirty="0"/>
              <a:t>red boat</a:t>
            </a:r>
          </a:p>
        </p:txBody>
      </p:sp>
      <p:pic>
        <p:nvPicPr>
          <p:cNvPr id="5122" name="Picture 2" descr="http://www.clker.com/cliparts/X/0/l/K/o/7/boat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947988"/>
            <a:ext cx="1038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s_612020_3_48_4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591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la </a:t>
            </a:r>
            <a:r>
              <a:rPr lang="en-GB" altLang="en-US" dirty="0" err="1" smtClean="0"/>
              <a:t>niña</a:t>
            </a:r>
            <a:r>
              <a:rPr lang="en-GB" altLang="en-US" dirty="0" smtClean="0"/>
              <a:t> que </a:t>
            </a:r>
            <a:r>
              <a:rPr lang="en-GB" altLang="en-US" dirty="0" err="1" smtClean="0"/>
              <a:t>duerme</a:t>
            </a:r>
            <a:endParaRPr lang="en-GB" altLang="en-US" dirty="0" smtClean="0"/>
          </a:p>
        </p:txBody>
      </p:sp>
      <p:sp>
        <p:nvSpPr>
          <p:cNvPr id="12291" name="AutoShape 2" descr="data:image/jpeg;base64,/9j/4AAQSkZJRgABAQAAAQABAAD/2wCEAAkGBxMTEhUUEhQVFhUWFxwYFhYYGRofHBgXGBgXFxUYGhocICggGholHBcXITEiJSksLi4uFx8zODMsNygtLisBCgoKDg0OGhAQGywkHyQsLCwsLCwsLCwsLCwsLCwsLCwsLCwsLCwsLCwsLCwsLCwsLCwsLCwsLCwsLCwsLCwsLP/AABEIALcBFAMBIgACEQEDEQH/xAAbAAABBQEBAAAAAAAAAAAAAAAEAAIDBQYBB//EAEIQAAEDAgMFBQUGAwYHAQAAAAEAAhEDIQQxQQUSUWFxBhMigZGhscHR8BQVMkLh8QdSYhYjcoKS0jNDU2OissIX/8QAGgEAAwEBAQEAAAAAAAAAAAAAAAECAwQGBf/EACoRAAICAQMDBAEEAwAAAAAAAAABAhESAyExBBNBBRRRYaEiQnHwMoGx/9oADAMBAAIRAxEAPwDBBIsXAOakDuhX0rPOvY7fguh/L2Lrb5KYA8vRVuzNyoj3DxHSPknBo3bzvcItHWZUhngPNE/dtXd7w0nhtvFBi+V+abVeRKTfgCP78117NRlw4J76Rm8jknMKCXIgDL3C6QpXk8E9rhqE/wDYnJkTYiQbzl8ZXATlf1U26Eu6B1RTFmiMt5IilS353ngEC28TfkFH3PNONMp7izQx9L91wN4J4pOThTd+ye4svshhKykfSI0K4xjvw3gnln5qW2hppjKjMuaW6U51FIB3HKyWQ7InMOacwX080/7OTzXO7I0T3DJDXNKaGlONIp4w7uBtnbJGQ7I90xZRkTqp90rrSLzOVoOvPki0CYPup9PCOeYaHHkBJS7oppplK2WpCp4cmeWckDLrmoVP3HMpjqXmluNSRE6JSFME3JA1IE9LKU0uBTTTSdlKSBxE6/WqXh/NMcoUu4E8k7u7JiZidVO5amgqj9ijxHFTy7uPakgBQCSWDL7y+CSE9sJ2/wAQngjgqxOVs410ZC/FHUNpFojuqTubmkn3whIGid3Z4BPFk50Fs21VBBaKbSMt2mwR/wCKbitrVqgio9zhMwTroUNu8R6J26OaSgD1G9rHDFOvd1xBubjgVGHBSNphd7k6KsGZuSGgBOkfQS3SLwusqdOmSqiWdBHEeiQHNJ9SfyhdaW8ISoQ6nWIBANjnzXDySy/LPNdkaW5FUlQm7E0J9r+yAm+S5vf0p8COyuht7x6phqclw1OSVryFMkLByXHUuaj7ziE9h4ItMKaGFibfgVMcskg7jKVIq2D+S7v6wiSAePRN3UUP+QWRzSCILUwtB1hGI7IjHFNDealLead3aKHYP3RTS3iQie5GsqJ9IJNUUpIHdCbbipxTB/ZcNBTTLUkD7vNOjmnuw/NMNM8/RLjwXaY0tCSkbhXfR/VJPf4Hf2Hu2YwZ1mzOQE+YjNCvoQYBnqIXomzv4b/hc+uSN64a2JHIk55onEfw+YCAyub6Oa0+4hZd2HydL6TVa/x/J5pTpk5CeSe1r4s2y9Vd2CwzWjfqGdTDR6DT2qb+w+DAA8e8TaHib9BCffiL2GozyVjz/KiBV/oK9LxHZHCb26HVJHMGedwkOwdIzuvflaWhUuoiQ/T9T6PMxJyYpBQd/KfQr0dv8PG61oPJsj3o6j2FwxPifUcAAIaYEwJOpuZMc0PqYgvTtR8r8nlni1j0K53U3gDyXqNbsBSLyRVc1kCGgScoNyfPLVWOD7IYJmbN4xBJcb8ZAICT6lFL0yd+Dx8MHCfSEwBvA+q9pxewMDm6hTidJAkXi3XzUbeyuAed7uG3zgkAeQMBL3P0U/TJeGjynAYZj3Nb45LgALXkwOCs9r9nXUajWBr3b87nguQ0wfCL8L816js3Z2Folxo02tOROZg6X0sEU6sJmPEAQDAmM46WUvqpXsbQ9NjjUnueKPosHEOmMiCDraVY4vs7Up0+9qMG7MEtcCATkTEhep06xcDDWmTe4vnKnr7ndEOYNyN0sgbsZARlCH1MvgF6dDff8HitHZ4eQGtc4k5NElGY3sy6kAatOo0HW0ecEweq9a2dhaNJs0mNZMTE3AEDNOqYpjpDoPI5ecofVO+Aj6ZCt3ueMu2S3wgNcS4S3K7b8Fruzv8AD+nUo79bea5x8F/ywMx1nVb8FhEOaI4EKZrhAA0tZZz6iTVLY10vT9OLt7mOqdhKLDTNOAWtAfvNDhUMiXEOkAxvaahN252Npmnu0aTZ35hsC27Bguk56TFlqqr5MXtPoELXqRLgYAve9svkpWpP5N302lTWJ5pU7L/i8Dhui5jLODMZz8UsL2PqVW7zGl0DjBjhdehYbbjXGDYHirB2IAA3fKP0WnekvBh7LSZ5zT7AVnC4Yy1pfcdYBSH8PnDOozlc39RZbypihJnL6lPOGDmy0ySJBP6JPXmUuh0fg8uq9i6oe1oYTvHdBBt1JGQ5lXf/AOdOAbvVG67xHADwgSL3t6LXt2XUid8A8LmyJpucWgd4J4xmh68vAQ6LSXKPKcR2aeQd1lQwYPhdbXMgckfgewjn097eAOliARec7tM8sl6Q0E5meMZcrFcrVmt10R7iYLodK7aPKKnYzEAgljrzlcgAgXic5sNeSVfsdXBJ7qoRyjrlM+xej19rNYQTMcAombfpuabEG8Ku9qckex0eDzDaOwnUQ3vKbmudcB38vGNPNVhwYm5/8fjK9WxGJoYh7WVGMOgLtJzv6Iqn2awuYpAm5JJJBJ4X4qu+1yiPYpv9PB5NTwIOXt3R70l6vitiYWo7eIaDEeElotyC6l7j6H7L+/1GX2n2yc4ju2wBx18kDR7UvLg58kCBnlnkqPE0jNlGKbiQDPvWaVeBPV1L5NHtHtEahBZvQBHiMnWSrTCisWNeyqzekEDeFrWF7gzn0WOLC02HDPXqESMMSwQGi/EzeLZosqM5N7m8HaIUYp1D/efmtmTM310R7dsF+65hBGTsgBnqvNqlKAC4885TTUYQB3hImY3jnxuc0sPo177WzPXG45gzcDxLf3UrcW1zPCRGQN/Veb7Nx8Q3e3hoCROY1PKVqsNVohkNDhIkkm05aKHGjeGpkGmq8CSSLX6nl0U4ec7zB9STn5wqpu0Giz5cLZXGnJH0MbREZgiTfy1+aGUhY6k7daN6xz6jh1VTQ2z3ZIP0eBVjtPaLTkA6D+EG9s7ddV5rtzG1O9O5Y2JyIyEZLTTprcy1Z4bo9Zw2Ia7xH2aSufZ2k2daMjzvZeV4TG4vcjfaQTI5eWi02zcRVkbziCPQ2PK2ilxryOGrl4NfSJZbckC824m6lqtLw0TAPAj0hUH3lUH4STxnWcwIlCnEw7e3i3kchaOoU0W5pGsZhTq764JlTZ9LekkyeazdHbW5vboe6eJJA6Tdd/tDnvUwOFpJOsyRA9UUye9p/JpcRi2NB3YgC5GnAoLDbZY527ry15rL1dpAg7rACbTLjbXwkwgmENytzFvaqUV5MpdUr2PQXxvbwInghMU1z2FtrzBOg/VZahtAhwcRvFuRPvMZ/qu4var32eZ6ZdOfmli0N9TGjtJ9MHdbU323jdFhe+dhxtxRzdsCkIbcEZ65ix4ZqkdXJGVlB3ZcbSVfPJz9+S4LR21WmSS43yA9t8+inZt0NEB02tEyLZHmqB9KM0yBPHknsT7maL+h2i8UbxGvC9s5yU2K7Q0S2L7/ABA/YcFnKjR09yhbVRUQ91NbGi+/mz4XO87emftRmG2jTd+JwbOpcOXHL9VkAJ/MB9ZqNzgMzPVH6Sl1UvKNriNn06n/AA3tc05wQQBa/WyBxGwCDIqaSTYXnn5rKOczh0QlQhNWvIPqU/2/ktC8AAlwkZt1N8vS6u8H2iDWySCNGXJAnlbyKxm/0XXEamPeiTTJj1ElwbN3aLCnNr56H5rixAqDgTzSU0h+6n9FSaruJ9SusqO4wvSWYDDx/dlh4kwQAON4Gea7QxGAaHd46m4jVtM36WgjmtHMy9v8yR5z9of/ADH1TziqhzcVvMXjNn7u8yk4nzAPSTHysqzFbTpE/wB3h6bRl4/ESPgkpEy01H9yMsMQ/wDmPqU8Yh2pK0TdqbtqdKiyReGAz6zbJQOrzctpyf8Ats/2qrZm6+SnFZ0zJB45e5WFLaVYZPHz68VJbg30A9yeD0Rl9EqTXDJ6O16mrGmNQYVhhdrmR4HD/PZVe8E9r1Lpmq15ryaKtjWOEl4HKDpzhVlanTm267oD8Qg99dDkki5dTJlnhqrG5SOjRnFteKMZtRoEhjnHmQBzsBf1VMBlJF/Zc5p+95/WiGkC15ljV2tUIgQwf0gD25oXvTI5c1CHBJoJ/CCfJKiHOUuSc1ST+q46FLhNnOJ8Z3R6nyA+KucLs6i0cT/VePKFL2LhpykVGGoud+FpPS6MGyKhuS3XK5tnYLRYEU2m5MdIv5acld0ntdlH1wUOR16fTJrdmR2dsDVzHPByk7o65yVYVNgU4HgMgRn1zg36rQPfZRB0pZM6FoQSqilpbMpttuNPpy80/GYei8QWNnkADa1iPJFmo0GDxzTq9MXiOSB4KuDP/dFGCYJyi9tEw4ZjT/w2HoAfKVZ4kQx0RIvF87a6qtqMBEh0GJy8vah2ZuEVwjjg0m9KmePhv6hD4zYjKrndyQzw2ZESdb6Ln2xzZn1XBi8i0+IfUITIag9mjOba2bUw5G/EOyIMjSeYz1CqRi8xB68VusbjBWaWvseNpB4tnJYTEUt0m3qtYqzh19LB/p4GurE65ZJj6sqJ5PFROKtGG5NvhRGoonFMeUUUEd8VxQW4riKKLMYh8ZmOa7vk33Z8lvW7Km4c3pdTN2VzvyU9039tI893+ICdvfVl6Edkc2lDu7OUzmxvlb3IWqhPpZGF3yntJyWtq9m26D2n53XKWwGTlfmSqzj8mft5mYDCnCmVrBsaPytUn3eRmCOiM4j9vIybcM45AnyRDNn1D+X2ge8rVUtnE5FP+6zwS7iKXTMzDdlv/p9VNT2SdXDyC0tPZZJRlHZI4qe6XHpvoy9PZPM+iNw2xwXAHeubkm3sC09PZ7QiGUAMgpeozePTJGXZslwypZcRPpOttEjTIsR7Fs+7iI0TNwZEDjkl3Gae3S4MvRwLnZI2hs02lXvdNAsI5KIUZOevsU5WUtFIHpYcCylNCLtUpwxm2XNTCmeqVmqiNaCRfh+6hdhxFiZ48PqEQ4pgcDZIqgLEYIuuDMG08bKQUj+a5jQWRL3R0XGvkJ2KitdGuWv0FX4yoG70hpEWJuYP4ha+REWVtXpfH69VT4inMuziQZyHAfoqREiiqEOPgBNhMGbnhwkxbmeirK1ci4PT64q0xBDXOhobYCb/AIgQeYsbweA6KmxeHhw3AQeB1F4iemUJ4nLIa/aANneoTC8Hg/3qCph3ukBjpHIqtqtc3QjqCtIyrlGMky5hrjBt1Atwsl91tdaw4EWnp+qqKe0nDO/w9UVT2nOoHkPgFX8AknyTO2A7MHykSk3s6Tm6PIH4pz8Y6Yj0PwlTs2o0AglzSeIBA6cknORa0tMEbsBh/wCcP9H6pKSpioP4Q7mJAPkCklkx9uHx/wBNqXRBBtb0PyPvKacRBF7xE/A/Wqgqu5wJ4cZgDzTKjpkebeUqEjew/vL9R7dU6nWMTrJB+vVAipYcvVStfMj6teemSKCyw71dZUHBV7qvqPclSrwUYhZcb0Zj6zTt4FCUsQC2Nbkyfby1U1GlkQfK+th5KaKHtqAJ3fBMrsN5iYPHTOIty80E18ZooT2LH7SpaFbe6/BV7aZJi+d4Gmc9b5K9weEDBGevVJ7FRTYozHJMbUjy1RG6L2Qj6e4J1JjrqSUjWglmKuumqMxmoBhwADl5+9V+IqlsE+qErC6LN1edRddZUOZ4WVH9sFuvoi/tYI4/V03EWRbd5I5KFmJgwdNeSDOI465KDGVYB46FCQ7Lao8RYoUV0DhsTvMnXJQ1XXMkzy5ooVli3GSSCdf2UzXxKz2Jrlpt6ovZ+MnPLSRwVOOwlLcsMTXgWuefBZzaOLc1wDHOkvl3CSABOgbJnqSr2uwmS3hMemqzO2H+FwsDGsX0HUSURVi1HsAv7QeJwkOkm7mm4OU6+oSrYtlQgllMRq3e5XufqyytTOxngb34RyTKeIOqqmjk7j8mz36NzcO/maS0/wDjFkytVpuHidvcQfF/7ZeRWfwmIB/FdXAwLHN8LoPNRf2aJ3wC1dnYZ/4QQZ0MeQmRCi+4qE/87yLR8Loxuz3jUEI2jgSdR5oyBRvwV+H2JQ/7p5OIH/qEW3ZVP8tIHqXfNWP2amwZ384UgxjGpObLUEBM2Q0CzGjlA+SSJ+9G8vRJLJjqJHibOztkPLVQ94RM29hhE4d4aSTmMp4/FC4h8kkga3OZnWVqiJIZ3p9vvUzKlkBvRn9cUqWIVURYS/E3U1GsCc/P4qorVEyniTK0UbRORq8K5t5PmDER75srLD1YziIgxB6W0WPpYtWGExx4gDmfZKzlA2hNGt3WmDOWds5UQ2dMRlrYX+reiAw+0QczPMZc+qPGNgxwz/RZU0bbMIwOELAZPP3fJFU5mTw+rIFu0OJRbMQCAVLTKVeCUvvYIavU48ZF+H0FODKDxItrkfhkhDYaHA5aIDGYdrpLsrwNeRvknMGoMQJiOAM+SrquIJbvEiDI59IVJCbKPGOLDHG9jZS4DaGhA6/BR7QqNfdgjP0AEAHrNlX0a15HGYW3K3OZumX9bFGFz7aXCFWV8RbS/wBShPtJmNElEeZdYGqJI+ij929zBVVhXBribwcvPMHlyT6+JudQolyaJ7CxtQF2WvsXadXdyQNevfNR1K1s1SRNmiFckWg9ZVJtuqciIznnkczpeFFh8eQ1V+1cbP0ec9f0CqMdxTl+kz206u6/6+v2QrcQCltAEuJEmVWPYZ4pzgzk8lqytBzCPpbRIGeWizbKhyuiaTSdZWDRrFM0bdrFE0dpzkVnsOLwTAVphcCHZeu674CFDRokWVXFHNCmqTNyE47NqAaxxgifUBP+7HiLgj6nWydFUQBx4lJWX3c3+V/+sf7UkYhSOHbDDcO9ua47azDYEXWIqVSF1tc8VqmjB6jNTXxoJzULsWOKzhxJ4prcUVpGUSGzQnEpnfqjZiuambiFsmvBFsvKeIRTMQs+K6JpV1TQ1I0OHxkFHHaE3kD69pUPZLYbsQ7fqBwotuTfxn+Vp950WkxnZmg4EsLqYGcEnmLGTPRYSlFOjphGbjZT0toK2we0LQhm9lBFq9/8FveiKWw3tA3HsdPEEfNTJwZpFTXJcYfFgj2KSo+Rx87oHDbKrZuLRnqfgjGYRwsSI4+2Vi6NVYyqwOmeRvxFo9FQ4nwwWuJgi3ln0+a1D8G0jM84Qj9i0zq/qI+ScZJClGzJmmd2fK065n2quqUKgzESJGg9cgIWxxHZ5pju3RxGc+U+5OOzXuFw3/ET8BkreojPtmGdUNxGvpfXggH4y+vovRamyH/OMvQkqGls5wNmONsxaw6AaJrUE9Ix2GxlX8rHnyPxRtJ1Yi9Jw6x8Fr2YR4mKIjn+11E6nUddtIen0FLnZWFGU+yVtQB1IHvXW7LqOtvgDpPxWnOErOiWQOQHtuFM3BOFiwmOJj4wjIMEZhnZ6p/1AP8AL+qjr9nDkah/0gf/AEVq3U3NyaPVJjHHPdHIC/wQpv5G4L4MQ7s1GdQ+xc/sxR1c4/6fkt93LD+KfaP/AKU7aFOLNBHP9U3qkdk89/s9RGW96o7D7Npgbu8Q365FbV2Hpn8rfIAJhwtMHIclL1EylpUZ2jhKYHhePPeHrACKpYGZIe0203jHq7JXrcKx2gHldTOpNDYER9cVOSLUDIvwrB+f0b+qbUpUx+Yn/Kf9pWpcacWIQj8MXZXGuQKeSE4FAw09Zn/C75BJW32RugHqup5RFizz+l2LqPFngDWxIHTii2fw/tLq0f5D81rW4OPyBo4FxJ8wCFP3TALtDiL55esgKbJWmvgxh7A0zAbWqFx1NMBvtdKjd/DWtMCqOu4QPaZ9i2dLbjRIYxrR1uVPS2wXxF7xmJB5glG4+3BmHH8LK/8A16fKzkTgP4W1N7+9xDQ0aNaSZ84W/wDtl91jmkgXg6xf90JV2w0fhdfXgeiSb8D7UCrH8PMG0CTVef8AEBPEWFlbYHYOFogsZRYbXLhvE+bpQlPawnPnHMSicRtMtLS60tmMiJP6Km5PyUlBcItW1A0Q2A0WgCAOAAyVXjceTYED61UVfarXNzJ4AAADrxVTiMYH2FoaTNzvRe6IxCUiWvtLd8LXAga8Dy5KTDbTMzOXpdZ2pik6jj4+uHJauP0Y57mpr7Tcx4LHkl13A5CR7wmM2k/fALom8zI9iztfagOQAvNrD0yCTcYDBKnH6KzN0HuEeIOkSANRmD6KL7WTJHvWZftN5DYdG6IBFrcE5uLIMTIcJyiDeQpwKzNQzFAn4cTwUWIxG5fPjCo24qLylXxe98eqFAeZdHaMIiltNuemqy7a82R2AwFRwJBGcCTZ2cwk4JApN8GkNfgusf5yhsLgSBLiZjysiKVLcGazNDjq+6TyzQ9XEiZJscuuidXbIJjIevEKoxtfeu0ZcPimkJsPMXPASUM/EhClxDd78TYAPKY0QpvJaTuzafYJGqrElss6dcHL65KdznAZR1jkqaiSx8kSBPQxpORR2DaSXyZ0jSSZE6SlVDTDMKwOmSQAcpGqIc6mIBExr6wFB3oyMXyORgRn5oXaUX3b9AlW5Qe7HNbeCASoKlUOkyQBnNxf9FSPrtfY28JuXWB0In6uqp20N1pYbk5EHUacNfYqxJyLzaJDHNc12805j9lO3Fy2QYmbX8lk3Y0mSGmPO3nxRNLaG8XF7zvGIPPndViTkW/25mpg8AkhNl4phZ46bCQSJOfG/qkjFfA1bLobMMiHmNQSfYiq2HtAcWt1A16nVDs2pSmLzwF/jCsaLW1WhwA6HOyzL2AaGzaGrGnqAialCm0GGUw3WwAVfjNknvG1GG4IsQMuExIVkaG8BvATwmUAUm0d6SabWNIv+AHzsJCy76r6jyd5pJzmzfSy9EFAA2EcYVfjOztB4O6C1xvIOueWSdicbMmzZVR0GnLjAkAsI5wd6Tfkitq7PqtpBx72QBO8yw5SCTA4wths3BiiwMaIA1t8NVK7eOTd7S5VLUZPbR5czHOFt4eqLGKqFocAI/DF7jpwWz2hgYMjD03t1ymNTcInZ+BpN/4ZLJuWT4fNpyPRad2NcEdp/J55XbuksdAP8xdLRYmJAzyHVCsw1Q/lflwOXovXG4WnnDS6IkRkkylu5C3Cfgjv/QnofZ5HQpuLg0C5OpA9SVJWqBji1xG8P5XA+5ekbU2LTr/iF+IscuKxuM7F12vcabm1OR8Loz1z8irWsmQ9FrgEoYkAXIyUrMfIjgbFC1ezlZjwQJ4iYM9HRPkh8VReww5rmu5j4I5ewbrkue/sk2vndUuHrukN3XE8A0knyCIrmq0waVUE6FjvkqxJstaVaVd7Lxu6AB+5WSpVKpyoVuopu+StcI2trRqCP6HfJRKJpBtG0o4+Buu/EOF5GkIfEbWEwMlnm0apk7tQE/0lRHZmJNw1x/ykLJQXk1cmaipjg5sNsY9yHZsx0jdI3SMuM39FBsXZbnSa+8I/CBIA1Od5WgGCYMifVS2lsikr5Ouw7AwMi0RCF+6aYaQG5iDc8Z80YWCcyV1zZOZ6KLZVA9bBtDN3IfWfEIbDYAMZEzBmSIvMj66KzBTKl9AUWwop67zveFskXBF/rJV2LqxveIBzdDnJH6+1XpwQm1Fmc39+SlNQj+UeqdiowWKYTO8x4EWIZYuPPhP1oqr7JVeQ1tF/LwmPWIC9ULzxCaXE/mHorWpXgl6aZicLh3BvdCjXExv7zSW7xgG4GQj28lx/Zh5dLRDZEtkghusEyJyW53rZhNJSzY8UU1PYlMflueJM5AaGNElcSkptlbFPTwEZspt47s/JEhjREOjoFxJAg/vZGSr8VttjHFu6S4aCPeV1JCQyfC4wvF27p0uD7lI6u0WPuXEk6FYqdQHJ5PUfoiKbbaTxAhJJJgOcVwYZuZn66JJJDOQGnNSCq36CSSAOOqN4KJ2MtamSNLtSSTQAz8fP4qZPmIUn2wndIpTwMtt8kklVCCWVCcxu+cp7HHifYupKWM5WqAc5UbSbQD5lJJIBNqEk2tyK6Xkae1JJAD+/bF5lLvx+WUkkDGvr6Fca6cikkgQ1x5lROrNabuMpJJiHU6kHeBJ0g5eic6rP7JJJDI6mIaHAOIG8Y/DxQz6rBU7uXTNp1/RJJNAdxdSCRvgRn4SV1oqRO7I0IMT5SkkkA0Yt/A+cfNcSST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73388" y="5383213"/>
            <a:ext cx="67230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400"/>
              <a:t>the little girl who is sleeping</a:t>
            </a:r>
          </a:p>
        </p:txBody>
      </p:sp>
      <p:pic>
        <p:nvPicPr>
          <p:cNvPr id="6146" name="Picture 2" descr="http://www.primoclipart.com/files/preview/big/868/Baby%252520Girl%252520Sleeping%252520on%252520a%252520Clou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2160588"/>
            <a:ext cx="31892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s_612020_3_49_4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1533" y="61616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una concha </a:t>
            </a:r>
            <a:r>
              <a:rPr lang="en-GB" altLang="en-US" dirty="0" err="1" smtClean="0"/>
              <a:t>blanca</a:t>
            </a:r>
            <a:endParaRPr lang="en-GB" altLang="en-US" dirty="0" smtClean="0"/>
          </a:p>
        </p:txBody>
      </p:sp>
      <p:sp>
        <p:nvSpPr>
          <p:cNvPr id="13315" name="AutoShape 2" descr="data:image/jpeg;base64,/9j/4AAQSkZJRgABAQAAAQABAAD/2wCEAAkGBxMTEhUUEhQVFhUWFxwYFhYYGRofHBgXGBgXFxUYGhocICggGholHBcXITEiJSksLi4uFx8zODMsNygtLisBCgoKDg0OGhAQGywkHyQsLCwsLCwsLCwsLCwsLCwsLCwsLCwsLCwsLCwsLCwsLCwsLCwsLCwsLCwsLCwsLCwsLP/AABEIALcBFAMBIgACEQEDEQH/xAAbAAABBQEBAAAAAAAAAAAAAAAEAAIDBQYBB//EAEIQAAEDAgMFBQUGAwYHAQAAAAEAAhEDIQQxQQUSUWFxBhMigZGhscHR8BQVMkLh8QdSYhYjcoKS0jNDU2OissIX/8QAGgEAAwEBAQEAAAAAAAAAAAAAAAECAwQGBf/EACoRAAICAQMDBAEEAwAAAAAAAAABAhESAyExBBNBBRRRYaEiQnHwMoGx/9oADAMBAAIRAxEAPwDBBIsXAOakDuhX0rPOvY7fguh/L2Lrb5KYA8vRVuzNyoj3DxHSPknBo3bzvcItHWZUhngPNE/dtXd7w0nhtvFBi+V+abVeRKTfgCP78117NRlw4J76Rm8jknMKCXIgDL3C6QpXk8E9rhqE/wDYnJkTYiQbzl8ZXATlf1U26Eu6B1RTFmiMt5IilS353ngEC28TfkFH3PNONMp7izQx9L91wN4J4pOThTd+ye4svshhKykfSI0K4xjvw3gnln5qW2hppjKjMuaW6U51FIB3HKyWQ7InMOacwX080/7OTzXO7I0T3DJDXNKaGlONIp4w7uBtnbJGQ7I90xZRkTqp90rrSLzOVoOvPki0CYPup9PCOeYaHHkBJS7oppplK2WpCp4cmeWckDLrmoVP3HMpjqXmluNSRE6JSFME3JA1IE9LKU0uBTTTSdlKSBxE6/WqXh/NMcoUu4E8k7u7JiZidVO5amgqj9ijxHFTy7uPakgBQCSWDL7y+CSE9sJ2/wAQngjgqxOVs410ZC/FHUNpFojuqTubmkn3whIGid3Z4BPFk50Fs21VBBaKbSMt2mwR/wCKbitrVqgio9zhMwTroUNu8R6J26OaSgD1G9rHDFOvd1xBubjgVGHBSNphd7k6KsGZuSGgBOkfQS3SLwusqdOmSqiWdBHEeiQHNJ9SfyhdaW8ISoQ6nWIBANjnzXDySy/LPNdkaW5FUlQm7E0J9r+yAm+S5vf0p8COyuht7x6phqclw1OSVryFMkLByXHUuaj7ziE9h4ItMKaGFibfgVMcskg7jKVIq2D+S7v6wiSAePRN3UUP+QWRzSCILUwtB1hGI7IjHFNDealLead3aKHYP3RTS3iQie5GsqJ9IJNUUpIHdCbbipxTB/ZcNBTTLUkD7vNOjmnuw/NMNM8/RLjwXaY0tCSkbhXfR/VJPf4Hf2Hu2YwZ1mzOQE+YjNCvoQYBnqIXomzv4b/hc+uSN64a2JHIk55onEfw+YCAyub6Oa0+4hZd2HydL6TVa/x/J5pTpk5CeSe1r4s2y9Vd2CwzWjfqGdTDR6DT2qb+w+DAA8e8TaHib9BCffiL2GozyVjz/KiBV/oK9LxHZHCb26HVJHMGedwkOwdIzuvflaWhUuoiQ/T9T6PMxJyYpBQd/KfQr0dv8PG61oPJsj3o6j2FwxPifUcAAIaYEwJOpuZMc0PqYgvTtR8r8nlni1j0K53U3gDyXqNbsBSLyRVc1kCGgScoNyfPLVWOD7IYJmbN4xBJcb8ZAICT6lFL0yd+Dx8MHCfSEwBvA+q9pxewMDm6hTidJAkXi3XzUbeyuAed7uG3zgkAeQMBL3P0U/TJeGjynAYZj3Nb45LgALXkwOCs9r9nXUajWBr3b87nguQ0wfCL8L816js3Z2Folxo02tOROZg6X0sEU6sJmPEAQDAmM46WUvqpXsbQ9NjjUnueKPosHEOmMiCDraVY4vs7Up0+9qMG7MEtcCATkTEhep06xcDDWmTe4vnKnr7ndEOYNyN0sgbsZARlCH1MvgF6dDff8HitHZ4eQGtc4k5NElGY3sy6kAatOo0HW0ecEweq9a2dhaNJs0mNZMTE3AEDNOqYpjpDoPI5ecofVO+Aj6ZCt3ueMu2S3wgNcS4S3K7b8Fruzv8AD+nUo79bea5x8F/ywMx1nVb8FhEOaI4EKZrhAA0tZZz6iTVLY10vT9OLt7mOqdhKLDTNOAWtAfvNDhUMiXEOkAxvaahN252Npmnu0aTZ35hsC27Bguk56TFlqqr5MXtPoELXqRLgYAve9svkpWpP5N302lTWJ5pU7L/i8Dhui5jLODMZz8UsL2PqVW7zGl0DjBjhdehYbbjXGDYHirB2IAA3fKP0WnekvBh7LSZ5zT7AVnC4Yy1pfcdYBSH8PnDOozlc39RZbypihJnL6lPOGDmy0ySJBP6JPXmUuh0fg8uq9i6oe1oYTvHdBBt1JGQ5lXf/AOdOAbvVG67xHADwgSL3t6LXt2XUid8A8LmyJpucWgd4J4xmh68vAQ6LSXKPKcR2aeQd1lQwYPhdbXMgckfgewjn097eAOliARec7tM8sl6Q0E5meMZcrFcrVmt10R7iYLodK7aPKKnYzEAgljrzlcgAgXic5sNeSVfsdXBJ7qoRyjrlM+xej19rNYQTMcAombfpuabEG8Ku9qckex0eDzDaOwnUQ3vKbmudcB38vGNPNVhwYm5/8fjK9WxGJoYh7WVGMOgLtJzv6Iqn2awuYpAm5JJJBJ4X4qu+1yiPYpv9PB5NTwIOXt3R70l6vitiYWo7eIaDEeElotyC6l7j6H7L+/1GX2n2yc4ju2wBx18kDR7UvLg58kCBnlnkqPE0jNlGKbiQDPvWaVeBPV1L5NHtHtEahBZvQBHiMnWSrTCisWNeyqzekEDeFrWF7gzn0WOLC02HDPXqESMMSwQGi/EzeLZosqM5N7m8HaIUYp1D/efmtmTM310R7dsF+65hBGTsgBnqvNqlKAC4885TTUYQB3hImY3jnxuc0sPo177WzPXG45gzcDxLf3UrcW1zPCRGQN/Veb7Nx8Q3e3hoCROY1PKVqsNVohkNDhIkkm05aKHGjeGpkGmq8CSSLX6nl0U4ec7zB9STn5wqpu0Giz5cLZXGnJH0MbREZgiTfy1+aGUhY6k7daN6xz6jh1VTQ2z3ZIP0eBVjtPaLTkA6D+EG9s7ddV5rtzG1O9O5Y2JyIyEZLTTprcy1Z4bo9Zw2Ia7xH2aSufZ2k2daMjzvZeV4TG4vcjfaQTI5eWi02zcRVkbziCPQ2PK2ilxryOGrl4NfSJZbckC824m6lqtLw0TAPAj0hUH3lUH4STxnWcwIlCnEw7e3i3kchaOoU0W5pGsZhTq764JlTZ9LekkyeazdHbW5vboe6eJJA6Tdd/tDnvUwOFpJOsyRA9UUye9p/JpcRi2NB3YgC5GnAoLDbZY527ry15rL1dpAg7rACbTLjbXwkwgmENytzFvaqUV5MpdUr2PQXxvbwInghMU1z2FtrzBOg/VZahtAhwcRvFuRPvMZ/qu4var32eZ6ZdOfmli0N9TGjtJ9MHdbU323jdFhe+dhxtxRzdsCkIbcEZ65ix4ZqkdXJGVlB3ZcbSVfPJz9+S4LR21WmSS43yA9t8+inZt0NEB02tEyLZHmqB9KM0yBPHknsT7maL+h2i8UbxGvC9s5yU2K7Q0S2L7/ABA/YcFnKjR09yhbVRUQ91NbGi+/mz4XO87emftRmG2jTd+JwbOpcOXHL9VkAJ/MB9ZqNzgMzPVH6Sl1UvKNriNn06n/AA3tc05wQQBa/WyBxGwCDIqaSTYXnn5rKOczh0QlQhNWvIPqU/2/ktC8AAlwkZt1N8vS6u8H2iDWySCNGXJAnlbyKxm/0XXEamPeiTTJj1ElwbN3aLCnNr56H5rixAqDgTzSU0h+6n9FSaruJ9SusqO4wvSWYDDx/dlh4kwQAON4Gea7QxGAaHd46m4jVtM36WgjmtHMy9v8yR5z9of/ADH1TziqhzcVvMXjNn7u8yk4nzAPSTHysqzFbTpE/wB3h6bRl4/ESPgkpEy01H9yMsMQ/wDmPqU8Yh2pK0TdqbtqdKiyReGAz6zbJQOrzctpyf8Ats/2qrZm6+SnFZ0zJB45e5WFLaVYZPHz68VJbg30A9yeD0Rl9EqTXDJ6O16mrGmNQYVhhdrmR4HD/PZVe8E9r1Lpmq15ryaKtjWOEl4HKDpzhVlanTm267oD8Qg99dDkki5dTJlnhqrG5SOjRnFteKMZtRoEhjnHmQBzsBf1VMBlJF/Zc5p+95/WiGkC15ljV2tUIgQwf0gD25oXvTI5c1CHBJoJ/CCfJKiHOUuSc1ST+q46FLhNnOJ8Z3R6nyA+KucLs6i0cT/VePKFL2LhpykVGGoud+FpPS6MGyKhuS3XK5tnYLRYEU2m5MdIv5acld0ntdlH1wUOR16fTJrdmR2dsDVzHPByk7o65yVYVNgU4HgMgRn1zg36rQPfZRB0pZM6FoQSqilpbMpttuNPpy80/GYei8QWNnkADa1iPJFmo0GDxzTq9MXiOSB4KuDP/dFGCYJyi9tEw4ZjT/w2HoAfKVZ4kQx0RIvF87a6qtqMBEh0GJy8vah2ZuEVwjjg0m9KmePhv6hD4zYjKrndyQzw2ZESdb6Ln2xzZn1XBi8i0+IfUITIag9mjOba2bUw5G/EOyIMjSeYz1CqRi8xB68VusbjBWaWvseNpB4tnJYTEUt0m3qtYqzh19LB/p4GurE65ZJj6sqJ5PFROKtGG5NvhRGoonFMeUUUEd8VxQW4riKKLMYh8ZmOa7vk33Z8lvW7Km4c3pdTN2VzvyU9039tI893+ICdvfVl6Edkc2lDu7OUzmxvlb3IWqhPpZGF3yntJyWtq9m26D2n53XKWwGTlfmSqzj8mft5mYDCnCmVrBsaPytUn3eRmCOiM4j9vIybcM45AnyRDNn1D+X2ge8rVUtnE5FP+6zwS7iKXTMzDdlv/p9VNT2SdXDyC0tPZZJRlHZI4qe6XHpvoy9PZPM+iNw2xwXAHeubkm3sC09PZ7QiGUAMgpeozePTJGXZslwypZcRPpOttEjTIsR7Fs+7iI0TNwZEDjkl3Gae3S4MvRwLnZI2hs02lXvdNAsI5KIUZOevsU5WUtFIHpYcCylNCLtUpwxm2XNTCmeqVmqiNaCRfh+6hdhxFiZ48PqEQ4pgcDZIqgLEYIuuDMG08bKQUj+a5jQWRL3R0XGvkJ2KitdGuWv0FX4yoG70hpEWJuYP4ha+REWVtXpfH69VT4inMuziQZyHAfoqREiiqEOPgBNhMGbnhwkxbmeirK1ci4PT64q0xBDXOhobYCb/AIgQeYsbweA6KmxeHhw3AQeB1F4iemUJ4nLIa/aANneoTC8Hg/3qCph3ukBjpHIqtqtc3QjqCtIyrlGMky5hrjBt1Atwsl91tdaw4EWnp+qqKe0nDO/w9UVT2nOoHkPgFX8AknyTO2A7MHykSk3s6Tm6PIH4pz8Y6Yj0PwlTs2o0AglzSeIBA6cknORa0tMEbsBh/wCcP9H6pKSpioP4Q7mJAPkCklkx9uHx/wBNqXRBBtb0PyPvKacRBF7xE/A/Wqgqu5wJ4cZgDzTKjpkebeUqEjew/vL9R7dU6nWMTrJB+vVAipYcvVStfMj6teemSKCyw71dZUHBV7qvqPclSrwUYhZcb0Zj6zTt4FCUsQC2Nbkyfby1U1GlkQfK+th5KaKHtqAJ3fBMrsN5iYPHTOIty80E18ZooT2LH7SpaFbe6/BV7aZJi+d4Gmc9b5K9weEDBGevVJ7FRTYozHJMbUjy1RG6L2Qj6e4J1JjrqSUjWglmKuumqMxmoBhwADl5+9V+IqlsE+qErC6LN1edRddZUOZ4WVH9sFuvoi/tYI4/V03EWRbd5I5KFmJgwdNeSDOI465KDGVYB46FCQ7Lao8RYoUV0DhsTvMnXJQ1XXMkzy5ooVli3GSSCdf2UzXxKz2Jrlpt6ovZ+MnPLSRwVOOwlLcsMTXgWuefBZzaOLc1wDHOkvl3CSABOgbJnqSr2uwmS3hMemqzO2H+FwsDGsX0HUSURVi1HsAv7QeJwkOkm7mm4OU6+oSrYtlQgllMRq3e5XufqyytTOxngb34RyTKeIOqqmjk7j8mz36NzcO/maS0/wDjFkytVpuHidvcQfF/7ZeRWfwmIB/FdXAwLHN8LoPNRf2aJ3wC1dnYZ/4QQZ0MeQmRCi+4qE/87yLR8Loxuz3jUEI2jgSdR5oyBRvwV+H2JQ/7p5OIH/qEW3ZVP8tIHqXfNWP2amwZ384UgxjGpObLUEBM2Q0CzGjlA+SSJ+9G8vRJLJjqJHibOztkPLVQ94RM29hhE4d4aSTmMp4/FC4h8kkga3OZnWVqiJIZ3p9vvUzKlkBvRn9cUqWIVURYS/E3U1GsCc/P4qorVEyniTK0UbRORq8K5t5PmDER75srLD1YziIgxB6W0WPpYtWGExx4gDmfZKzlA2hNGt3WmDOWds5UQ2dMRlrYX+reiAw+0QczPMZc+qPGNgxwz/RZU0bbMIwOELAZPP3fJFU5mTw+rIFu0OJRbMQCAVLTKVeCUvvYIavU48ZF+H0FODKDxItrkfhkhDYaHA5aIDGYdrpLsrwNeRvknMGoMQJiOAM+SrquIJbvEiDI59IVJCbKPGOLDHG9jZS4DaGhA6/BR7QqNfdgjP0AEAHrNlX0a15HGYW3K3OZumX9bFGFz7aXCFWV8RbS/wBShPtJmNElEeZdYGqJI+ij929zBVVhXBribwcvPMHlyT6+JudQolyaJ7CxtQF2WvsXadXdyQNevfNR1K1s1SRNmiFckWg9ZVJtuqciIznnkczpeFFh8eQ1V+1cbP0ec9f0CqMdxTl+kz206u6/6+v2QrcQCltAEuJEmVWPYZ4pzgzk8lqytBzCPpbRIGeWizbKhyuiaTSdZWDRrFM0bdrFE0dpzkVnsOLwTAVphcCHZeu674CFDRokWVXFHNCmqTNyE47NqAaxxgifUBP+7HiLgj6nWydFUQBx4lJWX3c3+V/+sf7UkYhSOHbDDcO9ua47azDYEXWIqVSF1tc8VqmjB6jNTXxoJzULsWOKzhxJ4prcUVpGUSGzQnEpnfqjZiuambiFsmvBFsvKeIRTMQs+K6JpV1TQ1I0OHxkFHHaE3kD69pUPZLYbsQ7fqBwotuTfxn+Vp950WkxnZmg4EsLqYGcEnmLGTPRYSlFOjphGbjZT0toK2we0LQhm9lBFq9/8FveiKWw3tA3HsdPEEfNTJwZpFTXJcYfFgj2KSo+Rx87oHDbKrZuLRnqfgjGYRwsSI4+2Vi6NVYyqwOmeRvxFo9FQ4nwwWuJgi3ln0+a1D8G0jM84Qj9i0zq/qI+ScZJClGzJmmd2fK065n2quqUKgzESJGg9cgIWxxHZ5pju3RxGc+U+5OOzXuFw3/ET8BkreojPtmGdUNxGvpfXggH4y+vovRamyH/OMvQkqGls5wNmONsxaw6AaJrUE9Ix2GxlX8rHnyPxRtJ1Yi9Jw6x8Fr2YR4mKIjn+11E6nUddtIen0FLnZWFGU+yVtQB1IHvXW7LqOtvgDpPxWnOErOiWQOQHtuFM3BOFiwmOJj4wjIMEZhnZ6p/1AP8AL+qjr9nDkah/0gf/AEVq3U3NyaPVJjHHPdHIC/wQpv5G4L4MQ7s1GdQ+xc/sxR1c4/6fkt93LD+KfaP/AKU7aFOLNBHP9U3qkdk89/s9RGW96o7D7Npgbu8Q365FbV2Hpn8rfIAJhwtMHIclL1EylpUZ2jhKYHhePPeHrACKpYGZIe0203jHq7JXrcKx2gHldTOpNDYER9cVOSLUDIvwrB+f0b+qbUpUx+Yn/Kf9pWpcacWIQj8MXZXGuQKeSE4FAw09Zn/C75BJW32RugHqup5RFizz+l2LqPFngDWxIHTii2fw/tLq0f5D81rW4OPyBo4FxJ8wCFP3TALtDiL55esgKbJWmvgxh7A0zAbWqFx1NMBvtdKjd/DWtMCqOu4QPaZ9i2dLbjRIYxrR1uVPS2wXxF7xmJB5glG4+3BmHH8LK/8A16fKzkTgP4W1N7+9xDQ0aNaSZ84W/wDtl91jmkgXg6xf90JV2w0fhdfXgeiSb8D7UCrH8PMG0CTVef8AEBPEWFlbYHYOFogsZRYbXLhvE+bpQlPawnPnHMSicRtMtLS60tmMiJP6Km5PyUlBcItW1A0Q2A0WgCAOAAyVXjceTYED61UVfarXNzJ4AAADrxVTiMYH2FoaTNzvRe6IxCUiWvtLd8LXAga8Dy5KTDbTMzOXpdZ2pik6jj4+uHJauP0Y57mpr7Tcx4LHkl13A5CR7wmM2k/fALom8zI9iztfagOQAvNrD0yCTcYDBKnH6KzN0HuEeIOkSANRmD6KL7WTJHvWZftN5DYdG6IBFrcE5uLIMTIcJyiDeQpwKzNQzFAn4cTwUWIxG5fPjCo24qLylXxe98eqFAeZdHaMIiltNuemqy7a82R2AwFRwJBGcCTZ2cwk4JApN8GkNfgusf5yhsLgSBLiZjysiKVLcGazNDjq+6TyzQ9XEiZJscuuidXbIJjIevEKoxtfeu0ZcPimkJsPMXPASUM/EhClxDd78TYAPKY0QpvJaTuzafYJGqrElss6dcHL65KdznAZR1jkqaiSx8kSBPQxpORR2DaSXyZ0jSSZE6SlVDTDMKwOmSQAcpGqIc6mIBExr6wFB3oyMXyORgRn5oXaUX3b9AlW5Qe7HNbeCASoKlUOkyQBnNxf9FSPrtfY28JuXWB0In6uqp20N1pYbk5EHUacNfYqxJyLzaJDHNc12805j9lO3Fy2QYmbX8lk3Y0mSGmPO3nxRNLaG8XF7zvGIPPndViTkW/25mpg8AkhNl4phZ46bCQSJOfG/qkjFfA1bLobMMiHmNQSfYiq2HtAcWt1A16nVDs2pSmLzwF/jCsaLW1WhwA6HOyzL2AaGzaGrGnqAialCm0GGUw3WwAVfjNknvG1GG4IsQMuExIVkaG8BvATwmUAUm0d6SabWNIv+AHzsJCy76r6jyd5pJzmzfSy9EFAA2EcYVfjOztB4O6C1xvIOueWSdicbMmzZVR0GnLjAkAsI5wd6Tfkitq7PqtpBx72QBO8yw5SCTA4wths3BiiwMaIA1t8NVK7eOTd7S5VLUZPbR5czHOFt4eqLGKqFocAI/DF7jpwWz2hgYMjD03t1ymNTcInZ+BpN/4ZLJuWT4fNpyPRad2NcEdp/J55XbuksdAP8xdLRYmJAzyHVCsw1Q/lflwOXovXG4WnnDS6IkRkkylu5C3Cfgjv/QnofZ5HQpuLg0C5OpA9SVJWqBji1xG8P5XA+5ekbU2LTr/iF+IscuKxuM7F12vcabm1OR8Loz1z8irWsmQ9FrgEoYkAXIyUrMfIjgbFC1ezlZjwQJ4iYM9HRPkh8VReww5rmu5j4I5ewbrkue/sk2vndUuHrukN3XE8A0knyCIrmq0waVUE6FjvkqxJstaVaVd7Lxu6AB+5WSpVKpyoVuopu+StcI2trRqCP6HfJRKJpBtG0o4+Buu/EOF5GkIfEbWEwMlnm0apk7tQE/0lRHZmJNw1x/ykLJQXk1cmaipjg5sNsY9yHZsx0jdI3SMuM39FBsXZbnSa+8I/CBIA1Od5WgGCYMifVS2lsikr5Ouw7AwMi0RCF+6aYaQG5iDc8Z80YWCcyV1zZOZ6KLZVA9bBtDN3IfWfEIbDYAMZEzBmSIvMj66KzBTKl9AUWwop67zveFskXBF/rJV2LqxveIBzdDnJH6+1XpwQm1Fmc39+SlNQj+UeqdiowWKYTO8x4EWIZYuPPhP1oqr7JVeQ1tF/LwmPWIC9ULzxCaXE/mHorWpXgl6aZicLh3BvdCjXExv7zSW7xgG4GQj28lx/Zh5dLRDZEtkghusEyJyW53rZhNJSzY8UU1PYlMflueJM5AaGNElcSkptlbFPTwEZspt47s/JEhjREOjoFxJAg/vZGSr8VttjHFu6S4aCPeV1JCQyfC4wvF27p0uD7lI6u0WPuXEk6FYqdQHJ5PUfoiKbbaTxAhJJJgOcVwYZuZn66JJJDOQGnNSCq36CSSAOOqN4KJ2MtamSNLtSSTQAz8fP4qZPmIUn2wndIpTwMtt8kklVCCWVCcxu+cp7HHifYupKWM5WqAc5UbSbQD5lJJIBNqEk2tyK6Xkae1JJAD+/bF5lLvx+WUkkDGvr6Fca6cikkgQ1x5lROrNabuMpJJiHU6kHeBJ0g5eic6rP7JJJDI6mIaHAOIG8Y/DxQz6rBU7uXTNp1/RJJNAdxdSCRvgRn4SV1oqRO7I0IMT5SkkkA0Yt/A+cfNcSST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32325" y="5499100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400"/>
              <a:t>a white shell</a:t>
            </a:r>
          </a:p>
        </p:txBody>
      </p:sp>
      <p:pic>
        <p:nvPicPr>
          <p:cNvPr id="7170" name="Picture 2" descr="http://a.rgbimg.com/cache1uDG6O/users/x/xy/xymonau/300/o6bZa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0145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SHE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5638799" y="1628775"/>
            <a:ext cx="63669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798638" algn="l"/>
                <a:tab pos="3495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8638" algn="l"/>
                <a:tab pos="3495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8638" algn="l"/>
                <a:tab pos="3495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Joaquin </a:t>
            </a:r>
            <a:r>
              <a:rPr lang="en-GB" altLang="en-US" sz="3600" dirty="0" err="1">
                <a:latin typeface="Comic Sans MS" panose="030F0702030302020204" pitchFamily="66" charset="0"/>
              </a:rPr>
              <a:t>Sorolla</a:t>
            </a:r>
            <a:r>
              <a:rPr lang="en-GB" altLang="en-US" sz="3600" dirty="0">
                <a:latin typeface="Comic Sans MS" panose="030F0702030302020204" pitchFamily="66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Pescadoras </a:t>
            </a:r>
            <a:r>
              <a:rPr lang="en-GB" altLang="en-US" sz="3600" dirty="0" err="1">
                <a:latin typeface="Comic Sans MS" panose="030F0702030302020204" pitchFamily="66" charset="0"/>
              </a:rPr>
              <a:t>Valencianas</a:t>
            </a:r>
            <a:r>
              <a:rPr lang="en-GB" altLang="en-US" sz="36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075" name="Content Placeholder 3" descr="pescadoras valencianas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63525"/>
            <a:ext cx="4841875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sorol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71199" y="1628775"/>
            <a:ext cx="609600" cy="609600"/>
          </a:xfrm>
          <a:prstGeom prst="rect">
            <a:avLst/>
          </a:prstGeom>
        </p:spPr>
      </p:pic>
      <p:pic>
        <p:nvPicPr>
          <p:cNvPr id="3" name="translate_ttsV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0799" y="24965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La Playa de Valencia</a:t>
            </a:r>
          </a:p>
        </p:txBody>
      </p:sp>
      <p:pic>
        <p:nvPicPr>
          <p:cNvPr id="4099" name="Picture 2" descr="Cullera be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81238"/>
            <a:ext cx="568166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s_612020_3_10_8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605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http://www.gourmetfoodcorner.com/images/extra-product-images/valencia_spain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25575"/>
            <a:ext cx="386556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032904" y="4073525"/>
            <a:ext cx="3500437" cy="26988"/>
          </a:xfrm>
          <a:prstGeom prst="straightConnector1">
            <a:avLst/>
          </a:prstGeom>
          <a:ln w="984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xQTEhQUExQVFhQWGBoYGBcYGRcdGBgZGBcYGBYYHBobHCggGB0lHBgXITEhJSorLi4uGB8zODMsNygtLiwBCgoKDg0OGhAQGywkICQsLCwsLCwsLCwsLCwsLCwsLCwsLCwsLCwsLCwsLCwsLCwsLCwsLCwsLCwsLCwsLTQsLP/AABEIALEBHAMBIgACEQEDEQH/xAAbAAABBQEBAAAAAAAAAAAAAAAAAQIDBAUGB//EAEYQAAECBAMFBQMJBgUDBQAAAAECEQADITEEEkEFIlFhcQYTMoGRobHwBxQjM0JScsHRFmKywuHxFTRDk9JzgpIXJCVTg//EABoBAAMBAQEBAAAAAAAAAAAAAAABAgMEBQb/xAApEQACAgEEAgIBAwUAAAAAAAAAAQIRMQMSIUETUQQicTJhgRQjYpGx/9oADAMBAAIRAxEAPwDtQIcBCCHpEelZ5YCHNAIWCwCCCKuOmTRkEpCVOd4qLBIa/EwWCVlqFjnNu7cWlKpUpJE4kAKJZDFnWFKa3SLuD2QQlJOInKVcqCyx6CzRKneC3p0vsasECRCxVmYQQQsFgENUtodDcgh2AneCGKXCmVCKlwWMEGJhEaJcSAQWAQsEEFiCCCCFYBBBBBYEa16RGYkMusHdwWVwIkw8CBodDska8LCNCwWAQhhYIVgNIhCIdAYYEZhsPUISAY0Q+GiHRAxRCwkLAAQQQQADQsJCwAEEEEAhYISFgAWCEeFgAGgaCCAAggggAIIIapYEFgOgiNMx4lgASCCCAAggghgEEEEIAggggAIIIIABoQiFhpMACGGQiwS7ViHKeBgspRJhDoRIhWhDB4WACAQAAhYRJe0IpcAmPgaIwusWEzKPCfA4xsjKYCIlXNe99OUS4h2Bp14RO4rYV8h4QkWpKwnnFdTE0rApWxOFLga0LAYIsgIIHgSk3gGlZJNlMAeMRxYk4oPvHyiuVglhEpvsqUVlCgQ4ywWZngUkJF4Yn2coLvlDpLIqkNABCqmveJpS0pSS+kDk0hbE2V4RZYtEKZ1XPpEU2a6iYtJk8GilaWbWIZimtWKwWeMLnPEQlHkptNFiXMGsIpYiomHZmh7aFZJ84hvziFE1g0MSo8YYqJpa+MI9bxGTzhFEiEkN4JlLhFKDc4i7yBS4KBcEicQQXaJPnq/gRVXMVCd7CcL6Gp0SInDUwhmPqPWM2Ts+e5GQgsSHQKs1B6w1ezZ60LBSoUFkgEglixjLym3iJ5m2JYOVKwo6sQw6kmGTdsAWqW4hvYY5rAbMWgrSpSgA+Wgd2oo3oLNFhKWl5iq6vEVUIVRItdzBKVvI4wSXKNLBbQmABLgpDs4rUvUvWNOXjCbp9HithtnKaWXTvAFiouajM1Kx0GH2Ec5S6CwOpcGhD9RWIWptwynpqXRnhesOVPoGtGpiNgOm6QqtQ56EAiujiOe/w6fmylB1rkSzgEtbWL899EPQrs0ZeIiyqeClnjCRs2cSQZZFCQ6E1YilubwDZs4g/Rl0tTIHIL1ty9sS5p9FLTaNSWut3hTMINIyf8MnEP3Zd2IyAEUBe3OF/wAPnjKpKFa2QHDEgg++K8pPiNaWXvApRHCM0pxMsuEKWhgVUDsQ5IcM463EXtqYFZTnCpbJFi4UXahADAiE9ZIFo32NTMhyppaIlbNNu9kE8AVP0FLQK2aSGE2U+oBU6avw5wP5C9D/AKf/ACFzGJJc0jSGzNl5vDNlGwJBVRg2gvFrAbHNQJssm9H1HOKWvF8Ml6DXKK8ycTpDIF0J5GAqeNlRg8js0RzjBCKDkPo59kPHKDIgVClMKECFJrDsVDGMDQ8qhIVhQIRDzESV8IUzWFYRX7AYclUMzQhWILTFTROAOMMWYhUsCFaBJWNvjAFUIDCBQL6tQ/pD80Oya9gpzDMhh2YwPABLK7SIE5kSyDvLWklycwvenhhB2gShRIlqEvIpwTVyXJcn2R5Oj5RMUhWcyJBWKFRQoXc1ALf2ittPt/iprOiSkMQyUqZnrR481I9Kz0XDz0d39GFt9ksCFJI8NSS9Xe8V04lVRksdX4aRxeC7U45DZShaE1CVISzMwJarDrpEyu3eOH+lI4/VqqD/AN9Yq5dAku0el4PbKu7TL7veAYGrU3jpp+cdBs/tEqZMSjuJiTvXYAtQ1ePC/wBs9ohfiCTYJ7tHhOgcO3OLv/qPtBCgQiSlTG8svxo6q3B84lqwPdsdtIoQVd2TpQg6cjHPzO0KVrSZaTmJSVVNQl6AaXMeWTPlV2lZpFRbu7u1fFDtndvMUqalM1MkJzVyyyFByKvmoKwtrG2lk9Rl7bCZgKEKYlRU5fMSkAEHTwiFw210pJCZau7KCGdzVRJOZ+Kj0jyzaHbbGSpq0SkyVpSWCsh3mND4mJ6RD/6gbRSQnu5IUAwHdl2VW2aHtYrR6sNtpCVpXLV3ZyhIeoAS1S7m14WXtzNLrLUTnKkGoY3DgFzfzjyab292i5QqXJzFgUmWpzRwGz8IjT8pGPBYDDggk/V1BFCaq0tBtYWeuq20MqEqlLKwhSQRbgXD9IvnFFSFfRlIWQ5J46terN5R4uPlI2ioFX/tyw0ligN9dYnHyi7TIJaSQ1fowwAt9ql/bBtGewYWRh15VJRlV9IAk6hKmVfRyPWEwaJCk98gAlaAohmo5Fm0IPpHkCPlC2olIUEygjQ91Rzo73LWhF9v9qIypKZScwZIMoVF6OawbWK0e3DCy5ZZKaLVW1y9bRPIVLSV0CRLSlzo1Y8HT8pu1FFgZRIckd2l913eulYaflG2koEkySCx+rFeHu9kG0D3KTgMPMUsIWVFJIUARRQNdIXFbKkSw6lKT1NKB9BHjuD7abUD5e6SvVPdJsQ7nlz5Q/8Ab/ahAOaTlUQATLTUl3asXvn7J2Q9HeT5jKyhjVgXNfLLGMjbpVMyJkzLgZmLFy1HD/05RzB7bbS3n+bgpqp5YoWb71KEeoiM/KBjgHzYV2zB0iw3X8XWKerMlaMbO6OKW+XuZgtvHwhyRUi0MVtMspQQSlIKiaswP4dY4GX292kSaSKpBJCaFILg+KzgxJ+1u1crJEpik2loLpT52rAtSfsb04dI7FW2SFBJSXJShjTeU54VDN0ilj8ZMXIXPdpSSxlZgFrYtQZXUHPHSOUmdqNqKLlMvQ/Vo1oC7xk4vamPUVZkjdBJZAoKnytDU5dsnxpco6XH9u1JDDDrSoanSlgGHti92Z2lPxMyUpeZSikkJSAACQbCz9Y8/nYvGLO8kEk/dFSDl94i1snbOOkkKlHKU2OVNHAejF6KHrDwqViSVns5wEw3E64D5UW49P1iLC7NpPW04KQjMxCcy2BIQKFracRHnye2G2XKe9TRndEnVyB4OUSr7VbaH+oitScsl+Gibs0Rtl6K3R9noUvB5kSFfTp766SEvLr9rd/SF/w1vnAHf/RBx4WmUJZO75R5nO7cbVSHM5AqxdEt3dvu2ipI7dbVUohOJBLE0TKIAA/B0hLehvaz0+Zhu5w8lSZc5luVCn0WpKzkJPnGZhcYsrmBJdIIYKNnZ6tXXhHCzO1O1F3xZ3izASmIcJNMjXLRZw+0dopLy54zADNmTIq/VHWHHffApbK5OulbZWSxkqZic28BQgfd4mnGNaRLnqSFCWgOHZS2UH0IIoY8+O0tqU+nR/t4b/hEqtvbWFsQj/bw/wDwjS9Qz/texw7Mque7JYOGYOCWo1b3hJnZ1VskuzfZ5nhHUE/HwYixc4pQohJUwolPiJ4B6PHmeaVnqeKJzkjZS8iiMjKDbtiAaJsxF4p7Kk95LC5hRnAZQCU7oGhpu2i9IxK8FhZEthMWoEJGYhQLk76FJBAAN6xkbXxaZeHUUyyVLmEzWchSmdPIAGlBoHjVbzJuCdDtozcuJkye7K+8A3jlcVNg2jcRE+E2ZmGYIS6g5Kg54FuFQQ2lOMR9g5vzhSpq3zy2SVEuVBilIZt1g1Rzjc2cnJPmpWr6EAqCiQwJUVkVNMqSmHJu9qyNRi7k+EUJux1ZXShClAUBDWdg9Yo4uUpBUteGoG3soUSXH3Xs/sjotmYwzwlUvLkTRSiFb1SApJbLwcVYkikXsXKJSpIUUkgjMKkUuOcQ5Sg6Y1GMlaOPMk5VEJQkJysTlHiszjr6RNh5ztmCc3HKCD5xrbR2MmYiWiatTSyFBgkZmqxd3F/WOe2tNOFWpMtC5uYBYUUkpSoqIYM/W8Up3wiXCsmokgklgT0S/rDVyRU5Bz3E61OkXhgZKJCVLJ7vKC5JB3qkPcuVM3QQuG2SgIV3a1MuoLuxOofyDcol6i9lLSZTw+HDhkpY/uA05gRt4PBJIG6gPRzLSPK3SM75vOlhSqLLDc+zR3I1rSjxl9nNpYlSpmUpOYZnWSakmgBNgCIT55TCq4aNWehBWoAIoo0AFCC1oq41KQZbgeItQfdVFVfzhIUvKm5zEDm6q9TEM7aj926Kgua33SLecelD5Gm1R5U/j6l2VFqluPC5Qvhdy/xzh0goytu/VP5VaLE3CKd8m6ELcsNXPGH4bBkgHu6GUzgC7OLRW5MVNey9JIKzQPlT71RPlH3R6Rj7cxi5RQUnu8yku6bpBOZIpwaNpCwQCAoghwW0OsaxaMZxlw/Y1h90ekYapqMiHKW7v/hT3xvFYOh9IypmEBQkd3USyk7ovu/oYcq6Jj+5HLWllW8CX88zRrt0jMkSlBLFBG4kWFFB6dLRq5xwPshQrsJ/sNPQRm46cAZtUg5HYs7Mr840s/JXs/WMzEYZRmzFhLpVKyCzu5NuEN0TGykcSjMKiqi3+4r0huGxCGNRYe6VFoyV3ynMCWt95RD+oi6dlKEtMwJSULNGLkMEAhVKeBVidIhujZK7aHyJjqVZ91/bE7w1NCd1gW4c4U9D7I1UkYSXJk4nEpCVOaCZX/zikjFD7wfu/ZkFI1MTh1KS2UgZ8xtbO414RAMMum7XKzkj7re/2Rm2aogkYpLpIIbMWqP/ALUxq4eY6lVchnisJKwzIDAk6arCh7HixLKgSSm7eusEOA1HaLOaGlUNK/3YaZh+6fWNbOejP2x2wxDAyZVW7xe6VZUZiwoGAYX5iL+A7cyCgGZmSrVhmA58WiCVJmfNpkkA1QUp+jnJVUUZZRxoxMXey2HUiSlM6WMwBLlAdNfAqjk848OUYJc/9Pp4OTZl9o9py14nDzJM2UpKZcxzmHVjqHAAHOH9mzJWlaFr71MxQVlBohRDHMUkEPS4Ea+0pssENh1KqCSJQPAke+IJSkJmumUpAzAHLJWkBCQ4+yHdaiSbBhApfWiHp/bca2ztkSZAIkAynLnKbtZ8wLjkaQI2WkTDNTMWFKqoBspvQhuflFkn+vx6esKCPj1jDczekTIUQ9acNPh4aVCrj2H4MRgjjCkC0SM5odploUoTcPPY5ilpZYJJGRy12BfhGjsnbcvEz+5QFpNgVslJLOGc1tGoU8z6mK+IwMuYcykJKgGdq0pe8bKcH+pf6MtkumM7QdnV4pCJaZycgmDME5VZlAUTuqpGFsufNw86bh8SSFyUJEvMKlIzbxAU1U5WfhpHRTJiZSEpziWkKDFwKkMLivKPIds40zp+ImrWVTCsgHiASAS3ICkawUZqkRKUouz1HD7W70zEykpVkCWLqyzCoWdt2mtRHLY/BTcPIUvJMCnUkJvlStSaOkmjJbS8RdjO0CJaAiYopFv3X0Jruli0d9LnBSQUqCgaggggjkYhy2PBVb1k4ns5tUoly+/WqoUEJAJKgAkMQODMBz6w7aO1ETcXLkZEhJICitBBdQ5sRT3x18+TLUGXLSRzSDrXSMyd2awqlFRlEGhdKlgvau9C3RbsdSSJsdsZKiys6SKUPl5hopJwSZS0JE0g6AuwAIDFWnIRqYbsz86QqWmdPlqloKkqzjeADEGgNnArrHO7R7MFJIkzEpWcodb5nSTmFOoq2kW4Sg+WSlGfX5Mv5RZn00pGZOZGbMkVylxU+kdHhViVh5apaSpMuUKEkuXST01pWODXsOeiYpSw5Qod4xCiBMJGcDUX5x2Wy5Hd4NUlCkzZjTCEhwSC+UsQ6XAp0jZ6k1FVyZeOF1X4IcHt9AEhBJmLUirANnUdzMqwevsMdHPSADlyqUE5mcWdrv19I4CdtSVJwkkyUEYpZJmzDokFykDQWANCA8XkT1KxyUJOVCskzxKqCM4fNoTZNNIp6s48Ix8EJO2dpIw+ZILEEioax1F+MBwnw0IkAakRPLxSnAcHkUivseEvnR74CXwPTK/cC2sNMtLhOpBYcWZ/eIzJ20P/AJAJKEbssZmcEXLMdaj1in2qkqOIkzUZk5UhwFUAExFbahVY383CfvBzrQjucfWS32rxJkYZcxA3nCQeBUWfyiPs1lVKAUXmCinLqrVnJtV/OIvlGxQ+aMEqrMSCWoAMxdxaoA84wdnrl93InKlKWtZITkO84JCia0FNYiWqm1I1jotRccHdfNxwhPm4i+mSSkHiAbVrDFYc/AjoUrOV6VMpmTDTIHAxPPIQHWpKQaOogV4B7xX2Xie+SVhsuZSQQQXCSQFUs7O3CFv6Dw2rHCQOBgVhxzi33fOG5Ye5k+NFXuRCGSItdLQ14dsWxEstjR+V7w8EFz8evxeECgQz3Pp6jjBLWFVDNx0+OceEfQg5pXyuTD1r40b2iGqUSX1F9Wqf0FYVK6mg/NubvAAqlU48T7RTg2sCV1JevxSArGaiRX260/SFYP5v+Qp8XgHQZh1fXgReohFPy6gA+pEKSA7Vr+sNS3pa0IBcgPlw6v7oaZIL8DQsTr0NIklfD0DfnrWFVpqXrWg49YYGBO7JYZfiQstYmdNLcPtH4MUZnYPDVYzBx3+PUVjrQeo+HhD1HQ619t4pTkuyXCPo5H9hpJSUlc0ihbceg45efujc2ZI7iUiUkLUlAZLhLh3JBKfzjTADNp15+72UhPEb/FYTk3kFFLlFdU1nfM3HKaHkQGhypyQHJYcS/wCl3iVQPtPkPWBQ4VbSv9/OEUYiO3crCzEqyTVhSSFAApISQeIoYy0dtMPOnrWFLkoKWRKUQUP94qNcx4R1plszj873rES8OnVA1+yG0cR0T11PKMY6Ti7TMDEbNk49aljFJSqSMpCVpCValSSRUPRzcgtHQ7HliRK7qYgT2VmCpg3kmr1uKG4IiJOFlkh0JDfuhr8WiWcrUq63jJz6RShzbOf7TYXDIkzJvcJGUgpAJy5iQE6trw0ji8HN+cHKVFE0sELDAAiwozP+cdX8oKycOgIdSSveZyQwJDjSOH2OQqYlIOVYfKSzOASQvl7o307ceTLUpS4PUdhYxM2SneJUncmEt40sFPVhWorYvGQnbCpuNEiUgnI7EKAOYVobBrVMSYLCSUylSEhH0hK1FC66MAQXAHJoZtDs+dn4P55Lc6VUCFFamBINX4s9oH8a4tjh8nbJIw+0G1u7xgUkd5MBeYpqTHbhUmhD6NHWYbFIxKVLy7qiQEqYkChUM32g49keUbNxmVQSoBSDQjUP9pJuFC8dXsvapw5VnmS947oVcCwLC1G0hTi1BRXRW+M9SWo1V/waPabb8iYmdhSFZ2IdhlCwxTrxaMPYa1DIJZAUlTBNahSWUogXqB6RZ2lgcPKUVd4JqlDMkoo5L+Ikk051MR4XDLlFM4EF6BudDTRoSlFRr2PZJu/Xo6bsglajMmKUVJyrQpDNlWS7sDxL05xUndqynEmQhylJZSirUeJgaU/IwuA2icHJmqotMyoINEgJAUlQI3VuTWoaIOw3YJWMSuYtRQVJVlKixK1OUluB4kx0z00ncfRzqdqn7IdvbZkzcRLQTnMonfLBAdiR+9YdGja2TtSW01UhKRLOLYoTRkrllKVAcDMBPLNHnm29lTMKsJmNmUVZk6oKSzHUFi/nGj2XxsqWtSpi1oBKQlOV0rD7zq+yR4h0hr6q75E/t9aPTVY1AqQpIFzoPbHMSNod5MxfckpFD3gLiZuLZIoyag15ARuoyzUHKrMhQuC4I1YxxfY5A+dYlKSrKnNlBL0zkGnpGC1nNPd0a+FQa29nUdj5qlYZGYj91zXL9n0jbMk8ox5WGTJlAEgJQm5pbl8Wh0heZIUMwB0NDwsTFx+Yu0Zy+Hb4ZenIcEDLR7mgPM6efDnD0KFwwajWo9Ax+HiNOVlUZy9bO1ia3/LWJFJFCBvEUdmI5VqLUjhO0Jk9Nw16hwQXq1Pz4Qk+Y7XYF6akUdrt/WHIIKiAE8rO1KH8ukCBQ0JOmjtTp7YQCKU/Ag6OyuNNT+pgbM6q8ybt5czDkpZRDUc82DOWoNRpD0SyOKSb1BUeb6OA9tYAIylqB+NwQwrxc+yHiZUsQT7Te0MQHqAGTui786EGJUIYghIBpd66+V4AGIUGo4biNavXWFZyeetRozVoT04wyXUlgAC+bRItU8btDVq8KWoHNC+ouzat6wATZmABDE9TQNYihNoFKIIzWyliATTg+kCjUsAWFatSnL4aIziKhKkjmSCWHShZ+vWEMlSaBgRQ2FtfyhyTlDcBVn9f6RGsV3WzPQggC4e45w/M+dqEvazCoqBW4pDAYme6iGpfnrVvK0SImu7PyDV/rDMyqvoaXdvMdD1gTmABYPeleFAeUIB/eZtNA4emjvA7e1hfkwYcjDEgXqAG1p1Nn4wsy9KtQOQNdddYdgCMQks971FxpQsYJk1CTUpdT6/lw/rES5wAGbKpq5TlLaHgXDitfEYWYglJbgK2IvRzbhBYUSKmJo6hUUY351vCBSHFEE+XsbjAlVAWDjy9tv7xHMwiFEBaEE8Wo1yXFodiOb7S9o8PKX3QS82jqDAJ1qb1pQcY5jtJ2uxGKlJwpSkSkqCkpSnfJAbeINY7udsLCqfNJlKU/mWbUXpDf2VwuZKky8ihUNMWNaiivZaOjT1lFVyYT0XJ3wcPj+xyZGFl4iZOUFEkKlhAfwkgpJVUDdBJa9I5eQCpYe5j0nt/scqkGagrUZYAIzUShyVbrVrwrXlHDYHZsxH0i0EICSakA23fbG6luVxMdu2SUiRUskkjT3CO17ErzobmX5Rz3Z1CFKUlZqoEA9dYdsva6sCqbLBSVOyVEOOrRxSubpdH0i04aGi23Smmv56R2faHCIm91LUl8y76hKQVK9wHnG92bx4l4hGbw06M7V6UjhJ/a1BEmYpytMtSbB1LzJBUwokMDFPBdppq8RLCyhCXykAEsXAqX1Fusejp/WNM+Z1OZWj1Pt5sbDTcUZi5MuYpSAHUOFmPTWOV/ZfDBiJeUghQKSoB01fgWpeO3w6VY2TJUFJT3RUhalB7eGj1dm5EdYr47s/OlpJKcwH2k1Da0uKco5NWM0+MHRpONc5OXlbOTLmLXLUpGcupAy5CbqICvCTyMZOzeyncYoT5c45SVZkKS5IUC9U86gNHUiXmZLhzdwPfESJRY13sxoP1LMGNIxU2jVwTKmKlBbpWoMWoRRxWjj3Vi0nErQAlAlgAaoCn5uqrctIcqgAZwb/2NOMIlJ0IpyHl7ISlQnC8jZCipRUsIyEmwOUM5OlRytDVpAWlTZiM1aABPJ6PQ2FofJJSsbr0bLUgXDvRxQEwqshYUAdQqxAbq/P1gKHZGLuaA05MKPXLpwgmTQwDKy8mKeflWwe8NRMD5KAMCAC4FS6S9KFq+USTJikhOXeHhNQBWoIGpasSUImhJPUAatY8tNNYYqcSuoZgKhQNR9rj/aGCe93aoIyqIdgdA3D2XiWhKSDlTTcA8IYPWjudOcAhyK0FXPXkCT015QwLDkWIO7drPdqHk8OUU+BJDM7guxNOv9oZLBBAAUzuVNT0qfMQAOSkkuXNbmiieNbjSGpBcgDlU2HDmBxFHhkihDvUUBCgaF+DVcekSSJIABupnylRBBPEHX1pBQ7IQCHQCSAWOa9bAHWrMGiwtKiEkBw/DkKGlOMRT0DMfEknLVIG6WuUipETCUqqgsEAM1Q/PiNPWAGRCeAWUoAmoFHLi1fikSy1ApZFKnoSQztw0YRHNQDlBZJFkgAkCnH2PCqZILChBcNaoZ2pz/tDaFY3vL5ta2YV5+Xuh8oKULlQpx6M9iHta0MTKCS13Ga41D26gRLNDOVHLqQFOSSDUCEBAHZlNozAjSoYmpciHCaU3QXu6QeZGlLe6GhByJCt4gi/3S2jcYlLi1ibmhY3Hs90ADVSRUpCVBioMkP58DSvWGTsOk5cwDu6rNU0vR68Il71I+jSpWoJrRTak+dYcqWAqz6XformOcFjIZ+FBCwVZkCjAMD8Pw0iLCYdDAJJDaUDA6EFuBizMxOYUNavpSwqxhFTgk5iw0A0Is4LfpBYkVpmz0CtUl7gAvZyL1Ab9aQydshMxipalN94sTwtoNY0FywCkUNCyqA23qHgYrpISAAat4TU6vTT1h7vQV7M+dstGRQSVsQxDqZjQlnrXlEOK7OpMsB1KQzFNBmrq4ctdnaNubIFFFqhmYVHCthAEEgirCtWNWNGZ9Ya1GsMThF5RyEvsUUrTkmhOUEsQXJpxv0itM7FkrSpS84JOcuxB4gD3GO4kVUWABAsMzFtK+DnpSI5SN4g2ux46WoYpakou0wknOO13X5ORR8n6S+aYtJ3fBlPUMo31/WGy+zM3CzM0tAxEtQyqzJTYkAhQJPAe+OxnKFgldKuNfStK+2Fm7mUqINwCHcvpw9Yfml7MloxGS9ozMOpQwsgqlLCSsZgEoUbpTxYg+cdDsjt5PUck3DhIy0LmpA1LN/eOflmpG8H4FTV5ed+cOkylZgSQGsTxuA7h34xC1GjWUE8ky0kkFmZwwZuPvhF6kgUuxoOo504xHi1kKrmygOFAm+ppUaw3vkqZw2a78LWI5t5RI6FnDVio6HTQ3PnWIpyq0JH4WZ/MgxYnKoyaki3KgzOTTTSITOQGzrAVwJr/HAD4HYRZzuDmSGvUklnvbQ0u0I9WyndUOXVw3QcREuCSSlwCSDUceNeVqwwJDpzEpQvQLNCXFS7GoVD7C+B0kAupnFRnUkAgs5c3JrCpwhZiQGUNXIS1DenSkOWtQXRgD94EXagNtWe1GhEz8iXDqFhfeLJ42DvWFyIYtJTMSndqb5SBcnxDmREq0BiCxINwWF3D0uBxtWH/N1BKlNvChrQhgQQOWbThDZSioAIBCgCHJUEnRTFQ4HzgodjJQpQlyQFVNQCSbFnYjq8Cpa1KD5VIcuSreS1Bo5rzFA0NQDmJUKUoCCaMKVoLMTrEhlF7k1JUbUd2Zt4ONIGIfPDgMam3AECmtOnKE+cEEVSHICqEAkijiw+OMNxMoqzKcBYSQCXajkGgr1vEapmXxpclqpchvOrawVwPDJEySFFe7ZuILgM4EJulkhILtvZSqoBF6sDSkMmB3zhIUSCRor1vwiGYSCkSzlSlTKAFFOHHpx6w0hMsIUjKhbywQxU75crsQX1e1dIUBRUQpAJzENxSK6WYOObxP3gZhWrEGpNq84qrwxKwUTFIDkFJuObkaDXnDSE2IcKbtkObdBpQEHMTWjMC3KHzd/xZHDF+bvq51FeRifHsujklL5VORa9+P5RBJlfRreocpKHFvssB6coXQ+Bk9AJBZgRlKk1SQ1uRo784STLQkBSszBIBDkgJYtQ31MWZS0jKj7woaXpwtrAonJqHNMzZqVrR8oc15iHasRBggQEOqXlCiBRQDXYV1/OFxalKTRwB9sEbrmnMt+cQzJQzoKgkqH2SohzUvQ9YuTUOkJVmDsSEF24p5mAKoryN24BpvOOBDqAF6vS8Tr1Zxxuw9/w0Rz8OSLpYHxCigCAC9dbWgEyh3FkE+Il+QpqKPCY0NWVkAkpJeqdeua72JENnSf3Ukk0Nw5tQ1Dh/SHYeQQ285KSUkAAlV1XcMzmEDhSQzlvECGuGc8bwcdByKELIVuAcK5gnlmLEPCqVLWyd6WACd1rm9TW8LOnJditi5punMaAj2Hq0VMGkGqQ4/dLOSHJSOUFhRYlqIK99J4Ls4NNKNVolMp6lWQJc5SHZrGvh6vCzUkIBDgAEHdF9ATpaKknEKU5WEpTZT3Litf1gQySZmSauBRiAdddH6iFEkLTmAYWq1S3sbprCYuUS2V91hdNmvU+xoSajIoJBKk3BZwC5NSLHRmg4oXNjsJhyA7Ar4hqVZjQOP0EHznKUpWBmGrkihfUc/ZAlDEbxJP3agi7dDwMSiWhQIUzXqQnWgc1NNBCHZBMBe5UCxSzMK86HUGIp8whyfCRZnLlgXIqIRaSlYShKgFVBzkjcejElgXF4mM8FQLkuB4t1ibUarcYARWlTXShzlLORVeWrlnDm3uh8lSCK92ouakqBvYhonRulRr5NxB1qBUxChku66kvcg+fHrAuQZZ2v9XM6q/lilO/yKen85gghrAn0akzwH8KP4RFWT9X/wDkPyggilgl/qNIfZ6CKeF+vPVXvEEEKA5DsR4lf9v8QiXaP1iOv8qoIIbJKuJ8PkYsf6I6/kYIIUcFSIcRdP4U/wAYixO+q/8AL+GCCBjWTPwnhPl/AIunxq6fyCEghr9QngXG/Unqr+KKOzPrF/jX7oIIawyHlEmG+tm9T+cXcXZHX+RMEEZLLNnhEU7xp8/dEeO+z1/SCCLjgiWStN8a/wAI/iEWsL4B+A+4wQQnkpEeP/y8jqP4IlneFP8A1P5IIIp9ErLKG2vEPxD3RaX4/L9IIIzeTSODTw/+XmdD745mZ4B8aGCCKjglmts/9PfCYa5+NDBBB2J4ZFKsv/qfyxPO+sk/i/lMEEJ5DorSPGjp+UZK/wDMy/xJ94hYIqOWJ4Nw/wAv8pintDxny90EEKOQ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6147" name="Picture 6" descr="http://i.telegraph.co.uk/multimedia/archive/01016/Brighton_beach_101687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2376488"/>
            <a:ext cx="4756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411538" y="354013"/>
            <a:ext cx="4822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400" dirty="0"/>
              <a:t>La Playa de Brighton</a:t>
            </a:r>
          </a:p>
        </p:txBody>
      </p:sp>
      <p:pic>
        <p:nvPicPr>
          <p:cNvPr id="2" name="cs_652020_6_53_3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4466" y="595206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cdn.turner.com/trutv/trutv.com/graphics/photos/notorious_murders/classics/haunted_crime_scene2/Brighton-England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722438"/>
            <a:ext cx="3181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834188" y="4460875"/>
            <a:ext cx="1952625" cy="428625"/>
          </a:xfrm>
          <a:prstGeom prst="straightConnector1">
            <a:avLst/>
          </a:prstGeom>
          <a:ln w="984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ullera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552450"/>
            <a:ext cx="491807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http://i.telegraph.co.uk/multimedia/archive/01016/Brighton_beach_101687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3249613"/>
            <a:ext cx="524351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89614" y="1131000"/>
            <a:ext cx="314822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Valencia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2757" y="4796838"/>
            <a:ext cx="29148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Brighton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836180"/>
            <a:ext cx="10515600" cy="1325563"/>
          </a:xfrm>
        </p:spPr>
        <p:txBody>
          <a:bodyPr/>
          <a:lstStyle/>
          <a:p>
            <a:r>
              <a:rPr lang="en-GB" sz="3600" dirty="0" smtClean="0">
                <a:solidFill>
                  <a:srgbClr val="7030A0"/>
                </a:solidFill>
              </a:rPr>
              <a:t>On next slide onwards, pupils see new vocabulary in Spanish. 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253951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rgbClr val="7030A0"/>
                </a:solidFill>
              </a:rPr>
              <a:t>Click the sound icon to hear pronunciation.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3983182"/>
            <a:ext cx="10836564" cy="20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rgbClr val="7030A0"/>
                </a:solidFill>
              </a:rPr>
              <a:t>Ask for the meaning in </a:t>
            </a:r>
            <a:r>
              <a:rPr lang="en-GB" sz="3600" err="1" smtClean="0">
                <a:solidFill>
                  <a:srgbClr val="7030A0"/>
                </a:solidFill>
              </a:rPr>
              <a:t>English</a:t>
            </a:r>
            <a:r>
              <a:rPr lang="en-GB" sz="3600" smtClean="0">
                <a:solidFill>
                  <a:srgbClr val="7030A0"/>
                </a:solidFill>
              </a:rPr>
              <a:t>, doing </a:t>
            </a:r>
            <a:r>
              <a:rPr lang="en-GB" sz="3600" dirty="0" smtClean="0">
                <a:solidFill>
                  <a:srgbClr val="7030A0"/>
                </a:solidFill>
              </a:rPr>
              <a:t>an action if necessary, then click action button twice, (1) to see picture and then (2) to see translation.</a:t>
            </a:r>
            <a:endParaRPr lang="en-GB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un sol </a:t>
            </a:r>
            <a:r>
              <a:rPr lang="en-GB" altLang="en-US" dirty="0" err="1" smtClean="0"/>
              <a:t>brillante</a:t>
            </a:r>
            <a:endParaRPr lang="en-GB" altLang="en-US" dirty="0" smtClean="0"/>
          </a:p>
        </p:txBody>
      </p:sp>
      <p:sp>
        <p:nvSpPr>
          <p:cNvPr id="9219" name="AutoShape 2" descr="data:image/jpeg;base64,/9j/4AAQSkZJRgABAQAAAQABAAD/2wCEAAkGBxMTEhUUEhQVFhUWFxwYFhYYGRofHBgXGBgXFxUYGhocICggGholHBcXITEiJSksLi4uFx8zODMsNygtLisBCgoKDg0OGhAQGywkHyQsLCwsLCwsLCwsLCwsLCwsLCwsLCwsLCwsLCwsLCwsLCwsLCwsLCwsLCwsLCwsLCwsLP/AABEIALcBFAMBIgACEQEDEQH/xAAbAAABBQEBAAAAAAAAAAAAAAAEAAIDBQYBB//EAEIQAAEDAgMFBQUGAwYHAQAAAAEAAhEDIQQxQQUSUWFxBhMigZGhscHR8BQVMkLh8QdSYhYjcoKS0jNDU2OissIX/8QAGgEAAwEBAQEAAAAAAAAAAAAAAAECAwQGBf/EACoRAAICAQMDBAEEAwAAAAAAAAABAhESAyExBBNBBRRRYaEiQnHwMoGx/9oADAMBAAIRAxEAPwDBBIsXAOakDuhX0rPOvY7fguh/L2Lrb5KYA8vRVuzNyoj3DxHSPknBo3bzvcItHWZUhngPNE/dtXd7w0nhtvFBi+V+abVeRKTfgCP78117NRlw4J76Rm8jknMKCXIgDL3C6QpXk8E9rhqE/wDYnJkTYiQbzl8ZXATlf1U26Eu6B1RTFmiMt5IilS353ngEC28TfkFH3PNONMp7izQx9L91wN4J4pOThTd+ye4svshhKykfSI0K4xjvw3gnln5qW2hppjKjMuaW6U51FIB3HKyWQ7InMOacwX080/7OTzXO7I0T3DJDXNKaGlONIp4w7uBtnbJGQ7I90xZRkTqp90rrSLzOVoOvPki0CYPup9PCOeYaHHkBJS7oppplK2WpCp4cmeWckDLrmoVP3HMpjqXmluNSRE6JSFME3JA1IE9LKU0uBTTTSdlKSBxE6/WqXh/NMcoUu4E8k7u7JiZidVO5amgqj9ijxHFTy7uPakgBQCSWDL7y+CSE9sJ2/wAQngjgqxOVs410ZC/FHUNpFojuqTubmkn3whIGid3Z4BPFk50Fs21VBBaKbSMt2mwR/wCKbitrVqgio9zhMwTroUNu8R6J26OaSgD1G9rHDFOvd1xBubjgVGHBSNphd7k6KsGZuSGgBOkfQS3SLwusqdOmSqiWdBHEeiQHNJ9SfyhdaW8ISoQ6nWIBANjnzXDySy/LPNdkaW5FUlQm7E0J9r+yAm+S5vf0p8COyuht7x6phqclw1OSVryFMkLByXHUuaj7ziE9h4ItMKaGFibfgVMcskg7jKVIq2D+S7v6wiSAePRN3UUP+QWRzSCILUwtB1hGI7IjHFNDealLead3aKHYP3RTS3iQie5GsqJ9IJNUUpIHdCbbipxTB/ZcNBTTLUkD7vNOjmnuw/NMNM8/RLjwXaY0tCSkbhXfR/VJPf4Hf2Hu2YwZ1mzOQE+YjNCvoQYBnqIXomzv4b/hc+uSN64a2JHIk55onEfw+YCAyub6Oa0+4hZd2HydL6TVa/x/J5pTpk5CeSe1r4s2y9Vd2CwzWjfqGdTDR6DT2qb+w+DAA8e8TaHib9BCffiL2GozyVjz/KiBV/oK9LxHZHCb26HVJHMGedwkOwdIzuvflaWhUuoiQ/T9T6PMxJyYpBQd/KfQr0dv8PG61oPJsj3o6j2FwxPifUcAAIaYEwJOpuZMc0PqYgvTtR8r8nlni1j0K53U3gDyXqNbsBSLyRVc1kCGgScoNyfPLVWOD7IYJmbN4xBJcb8ZAICT6lFL0yd+Dx8MHCfSEwBvA+q9pxewMDm6hTidJAkXi3XzUbeyuAed7uG3zgkAeQMBL3P0U/TJeGjynAYZj3Nb45LgALXkwOCs9r9nXUajWBr3b87nguQ0wfCL8L816js3Z2Folxo02tOROZg6X0sEU6sJmPEAQDAmM46WUvqpXsbQ9NjjUnueKPosHEOmMiCDraVY4vs7Up0+9qMG7MEtcCATkTEhep06xcDDWmTe4vnKnr7ndEOYNyN0sgbsZARlCH1MvgF6dDff8HitHZ4eQGtc4k5NElGY3sy6kAatOo0HW0ecEweq9a2dhaNJs0mNZMTE3AEDNOqYpjpDoPI5ecofVO+Aj6ZCt3ueMu2S3wgNcS4S3K7b8Fruzv8AD+nUo79bea5x8F/ywMx1nVb8FhEOaI4EKZrhAA0tZZz6iTVLY10vT9OLt7mOqdhKLDTNOAWtAfvNDhUMiXEOkAxvaahN252Npmnu0aTZ35hsC27Bguk56TFlqqr5MXtPoELXqRLgYAve9svkpWpP5N302lTWJ5pU7L/i8Dhui5jLODMZz8UsL2PqVW7zGl0DjBjhdehYbbjXGDYHirB2IAA3fKP0WnekvBh7LSZ5zT7AVnC4Yy1pfcdYBSH8PnDOozlc39RZbypihJnL6lPOGDmy0ySJBP6JPXmUuh0fg8uq9i6oe1oYTvHdBBt1JGQ5lXf/AOdOAbvVG67xHADwgSL3t6LXt2XUid8A8LmyJpucWgd4J4xmh68vAQ6LSXKPKcR2aeQd1lQwYPhdbXMgckfgewjn097eAOliARec7tM8sl6Q0E5meMZcrFcrVmt10R7iYLodK7aPKKnYzEAgljrzlcgAgXic5sNeSVfsdXBJ7qoRyjrlM+xej19rNYQTMcAombfpuabEG8Ku9qckex0eDzDaOwnUQ3vKbmudcB38vGNPNVhwYm5/8fjK9WxGJoYh7WVGMOgLtJzv6Iqn2awuYpAm5JJJBJ4X4qu+1yiPYpv9PB5NTwIOXt3R70l6vitiYWo7eIaDEeElotyC6l7j6H7L+/1GX2n2yc4ju2wBx18kDR7UvLg58kCBnlnkqPE0jNlGKbiQDPvWaVeBPV1L5NHtHtEahBZvQBHiMnWSrTCisWNeyqzekEDeFrWF7gzn0WOLC02HDPXqESMMSwQGi/EzeLZosqM5N7m8HaIUYp1D/efmtmTM310R7dsF+65hBGTsgBnqvNqlKAC4885TTUYQB3hImY3jnxuc0sPo177WzPXG45gzcDxLf3UrcW1zPCRGQN/Veb7Nx8Q3e3hoCROY1PKVqsNVohkNDhIkkm05aKHGjeGpkGmq8CSSLX6nl0U4ec7zB9STn5wqpu0Giz5cLZXGnJH0MbREZgiTfy1+aGUhY6k7daN6xz6jh1VTQ2z3ZIP0eBVjtPaLTkA6D+EG9s7ddV5rtzG1O9O5Y2JyIyEZLTTprcy1Z4bo9Zw2Ia7xH2aSufZ2k2daMjzvZeV4TG4vcjfaQTI5eWi02zcRVkbziCPQ2PK2ilxryOGrl4NfSJZbckC824m6lqtLw0TAPAj0hUH3lUH4STxnWcwIlCnEw7e3i3kchaOoU0W5pGsZhTq764JlTZ9LekkyeazdHbW5vboe6eJJA6Tdd/tDnvUwOFpJOsyRA9UUye9p/JpcRi2NB3YgC5GnAoLDbZY527ry15rL1dpAg7rACbTLjbXwkwgmENytzFvaqUV5MpdUr2PQXxvbwInghMU1z2FtrzBOg/VZahtAhwcRvFuRPvMZ/qu4var32eZ6ZdOfmli0N9TGjtJ9MHdbU323jdFhe+dhxtxRzdsCkIbcEZ65ix4ZqkdXJGVlB3ZcbSVfPJz9+S4LR21WmSS43yA9t8+inZt0NEB02tEyLZHmqB9KM0yBPHknsT7maL+h2i8UbxGvC9s5yU2K7Q0S2L7/ABA/YcFnKjR09yhbVRUQ91NbGi+/mz4XO87emftRmG2jTd+JwbOpcOXHL9VkAJ/MB9ZqNzgMzPVH6Sl1UvKNriNn06n/AA3tc05wQQBa/WyBxGwCDIqaSTYXnn5rKOczh0QlQhNWvIPqU/2/ktC8AAlwkZt1N8vS6u8H2iDWySCNGXJAnlbyKxm/0XXEamPeiTTJj1ElwbN3aLCnNr56H5rixAqDgTzSU0h+6n9FSaruJ9SusqO4wvSWYDDx/dlh4kwQAON4Gea7QxGAaHd46m4jVtM36WgjmtHMy9v8yR5z9of/ADH1TziqhzcVvMXjNn7u8yk4nzAPSTHysqzFbTpE/wB3h6bRl4/ESPgkpEy01H9yMsMQ/wDmPqU8Yh2pK0TdqbtqdKiyReGAz6zbJQOrzctpyf8Ats/2qrZm6+SnFZ0zJB45e5WFLaVYZPHz68VJbg30A9yeD0Rl9EqTXDJ6O16mrGmNQYVhhdrmR4HD/PZVe8E9r1Lpmq15ryaKtjWOEl4HKDpzhVlanTm267oD8Qg99dDkki5dTJlnhqrG5SOjRnFteKMZtRoEhjnHmQBzsBf1VMBlJF/Zc5p+95/WiGkC15ljV2tUIgQwf0gD25oXvTI5c1CHBJoJ/CCfJKiHOUuSc1ST+q46FLhNnOJ8Z3R6nyA+KucLs6i0cT/VePKFL2LhpykVGGoud+FpPS6MGyKhuS3XK5tnYLRYEU2m5MdIv5acld0ntdlH1wUOR16fTJrdmR2dsDVzHPByk7o65yVYVNgU4HgMgRn1zg36rQPfZRB0pZM6FoQSqilpbMpttuNPpy80/GYei8QWNnkADa1iPJFmo0GDxzTq9MXiOSB4KuDP/dFGCYJyi9tEw4ZjT/w2HoAfKVZ4kQx0RIvF87a6qtqMBEh0GJy8vah2ZuEVwjjg0m9KmePhv6hD4zYjKrndyQzw2ZESdb6Ln2xzZn1XBi8i0+IfUITIag9mjOba2bUw5G/EOyIMjSeYz1CqRi8xB68VusbjBWaWvseNpB4tnJYTEUt0m3qtYqzh19LB/p4GurE65ZJj6sqJ5PFROKtGG5NvhRGoonFMeUUUEd8VxQW4riKKLMYh8ZmOa7vk33Z8lvW7Km4c3pdTN2VzvyU9039tI893+ICdvfVl6Edkc2lDu7OUzmxvlb3IWqhPpZGF3yntJyWtq9m26D2n53XKWwGTlfmSqzj8mft5mYDCnCmVrBsaPytUn3eRmCOiM4j9vIybcM45AnyRDNn1D+X2ge8rVUtnE5FP+6zwS7iKXTMzDdlv/p9VNT2SdXDyC0tPZZJRlHZI4qe6XHpvoy9PZPM+iNw2xwXAHeubkm3sC09PZ7QiGUAMgpeozePTJGXZslwypZcRPpOttEjTIsR7Fs+7iI0TNwZEDjkl3Gae3S4MvRwLnZI2hs02lXvdNAsI5KIUZOevsU5WUtFIHpYcCylNCLtUpwxm2XNTCmeqVmqiNaCRfh+6hdhxFiZ48PqEQ4pgcDZIqgLEYIuuDMG08bKQUj+a5jQWRL3R0XGvkJ2KitdGuWv0FX4yoG70hpEWJuYP4ha+REWVtXpfH69VT4inMuziQZyHAfoqREiiqEOPgBNhMGbnhwkxbmeirK1ci4PT64q0xBDXOhobYCb/AIgQeYsbweA6KmxeHhw3AQeB1F4iemUJ4nLIa/aANneoTC8Hg/3qCph3ukBjpHIqtqtc3QjqCtIyrlGMky5hrjBt1Atwsl91tdaw4EWnp+qqKe0nDO/w9UVT2nOoHkPgFX8AknyTO2A7MHykSk3s6Tm6PIH4pz8Y6Yj0PwlTs2o0AglzSeIBA6cknORa0tMEbsBh/wCcP9H6pKSpioP4Q7mJAPkCklkx9uHx/wBNqXRBBtb0PyPvKacRBF7xE/A/Wqgqu5wJ4cZgDzTKjpkebeUqEjew/vL9R7dU6nWMTrJB+vVAipYcvVStfMj6teemSKCyw71dZUHBV7qvqPclSrwUYhZcb0Zj6zTt4FCUsQC2Nbkyfby1U1GlkQfK+th5KaKHtqAJ3fBMrsN5iYPHTOIty80E18ZooT2LH7SpaFbe6/BV7aZJi+d4Gmc9b5K9weEDBGevVJ7FRTYozHJMbUjy1RG6L2Qj6e4J1JjrqSUjWglmKuumqMxmoBhwADl5+9V+IqlsE+qErC6LN1edRddZUOZ4WVH9sFuvoi/tYI4/V03EWRbd5I5KFmJgwdNeSDOI465KDGVYB46FCQ7Lao8RYoUV0DhsTvMnXJQ1XXMkzy5ooVli3GSSCdf2UzXxKz2Jrlpt6ovZ+MnPLSRwVOOwlLcsMTXgWuefBZzaOLc1wDHOkvl3CSABOgbJnqSr2uwmS3hMemqzO2H+FwsDGsX0HUSURVi1HsAv7QeJwkOkm7mm4OU6+oSrYtlQgllMRq3e5XufqyytTOxngb34RyTKeIOqqmjk7j8mz36NzcO/maS0/wDjFkytVpuHidvcQfF/7ZeRWfwmIB/FdXAwLHN8LoPNRf2aJ3wC1dnYZ/4QQZ0MeQmRCi+4qE/87yLR8Loxuz3jUEI2jgSdR5oyBRvwV+H2JQ/7p5OIH/qEW3ZVP8tIHqXfNWP2amwZ384UgxjGpObLUEBM2Q0CzGjlA+SSJ+9G8vRJLJjqJHibOztkPLVQ94RM29hhE4d4aSTmMp4/FC4h8kkga3OZnWVqiJIZ3p9vvUzKlkBvRn9cUqWIVURYS/E3U1GsCc/P4qorVEyniTK0UbRORq8K5t5PmDER75srLD1YziIgxB6W0WPpYtWGExx4gDmfZKzlA2hNGt3WmDOWds5UQ2dMRlrYX+reiAw+0QczPMZc+qPGNgxwz/RZU0bbMIwOELAZPP3fJFU5mTw+rIFu0OJRbMQCAVLTKVeCUvvYIavU48ZF+H0FODKDxItrkfhkhDYaHA5aIDGYdrpLsrwNeRvknMGoMQJiOAM+SrquIJbvEiDI59IVJCbKPGOLDHG9jZS4DaGhA6/BR7QqNfdgjP0AEAHrNlX0a15HGYW3K3OZumX9bFGFz7aXCFWV8RbS/wBShPtJmNElEeZdYGqJI+ij929zBVVhXBribwcvPMHlyT6+JudQolyaJ7CxtQF2WvsXadXdyQNevfNR1K1s1SRNmiFckWg9ZVJtuqciIznnkczpeFFh8eQ1V+1cbP0ec9f0CqMdxTl+kz206u6/6+v2QrcQCltAEuJEmVWPYZ4pzgzk8lqytBzCPpbRIGeWizbKhyuiaTSdZWDRrFM0bdrFE0dpzkVnsOLwTAVphcCHZeu674CFDRokWVXFHNCmqTNyE47NqAaxxgifUBP+7HiLgj6nWydFUQBx4lJWX3c3+V/+sf7UkYhSOHbDDcO9ua47azDYEXWIqVSF1tc8VqmjB6jNTXxoJzULsWOKzhxJ4prcUVpGUSGzQnEpnfqjZiuambiFsmvBFsvKeIRTMQs+K6JpV1TQ1I0OHxkFHHaE3kD69pUPZLYbsQ7fqBwotuTfxn+Vp950WkxnZmg4EsLqYGcEnmLGTPRYSlFOjphGbjZT0toK2we0LQhm9lBFq9/8FveiKWw3tA3HsdPEEfNTJwZpFTXJcYfFgj2KSo+Rx87oHDbKrZuLRnqfgjGYRwsSI4+2Vi6NVYyqwOmeRvxFo9FQ4nwwWuJgi3ln0+a1D8G0jM84Qj9i0zq/qI+ScZJClGzJmmd2fK065n2quqUKgzESJGg9cgIWxxHZ5pju3RxGc+U+5OOzXuFw3/ET8BkreojPtmGdUNxGvpfXggH4y+vovRamyH/OMvQkqGls5wNmONsxaw6AaJrUE9Ix2GxlX8rHnyPxRtJ1Yi9Jw6x8Fr2YR4mKIjn+11E6nUddtIen0FLnZWFGU+yVtQB1IHvXW7LqOtvgDpPxWnOErOiWQOQHtuFM3BOFiwmOJj4wjIMEZhnZ6p/1AP8AL+qjr9nDkah/0gf/AEVq3U3NyaPVJjHHPdHIC/wQpv5G4L4MQ7s1GdQ+xc/sxR1c4/6fkt93LD+KfaP/AKU7aFOLNBHP9U3qkdk89/s9RGW96o7D7Npgbu8Q365FbV2Hpn8rfIAJhwtMHIclL1EylpUZ2jhKYHhePPeHrACKpYGZIe0203jHq7JXrcKx2gHldTOpNDYER9cVOSLUDIvwrB+f0b+qbUpUx+Yn/Kf9pWpcacWIQj8MXZXGuQKeSE4FAw09Zn/C75BJW32RugHqup5RFizz+l2LqPFngDWxIHTii2fw/tLq0f5D81rW4OPyBo4FxJ8wCFP3TALtDiL55esgKbJWmvgxh7A0zAbWqFx1NMBvtdKjd/DWtMCqOu4QPaZ9i2dLbjRIYxrR1uVPS2wXxF7xmJB5glG4+3BmHH8LK/8A16fKzkTgP4W1N7+9xDQ0aNaSZ84W/wDtl91jmkgXg6xf90JV2w0fhdfXgeiSb8D7UCrH8PMG0CTVef8AEBPEWFlbYHYOFogsZRYbXLhvE+bpQlPawnPnHMSicRtMtLS60tmMiJP6Km5PyUlBcItW1A0Q2A0WgCAOAAyVXjceTYED61UVfarXNzJ4AAADrxVTiMYH2FoaTNzvRe6IxCUiWvtLd8LXAga8Dy5KTDbTMzOXpdZ2pik6jj4+uHJauP0Y57mpr7Tcx4LHkl13A5CR7wmM2k/fALom8zI9iztfagOQAvNrD0yCTcYDBKnH6KzN0HuEeIOkSANRmD6KL7WTJHvWZftN5DYdG6IBFrcE5uLIMTIcJyiDeQpwKzNQzFAn4cTwUWIxG5fPjCo24qLylXxe98eqFAeZdHaMIiltNuemqy7a82R2AwFRwJBGcCTZ2cwk4JApN8GkNfgusf5yhsLgSBLiZjysiKVLcGazNDjq+6TyzQ9XEiZJscuuidXbIJjIevEKoxtfeu0ZcPimkJsPMXPASUM/EhClxDd78TYAPKY0QpvJaTuzafYJGqrElss6dcHL65KdznAZR1jkqaiSx8kSBPQxpORR2DaSXyZ0jSSZE6SlVDTDMKwOmSQAcpGqIc6mIBExr6wFB3oyMXyORgRn5oXaUX3b9AlW5Qe7HNbeCASoKlUOkyQBnNxf9FSPrtfY28JuXWB0In6uqp20N1pYbk5EHUacNfYqxJyLzaJDHNc12805j9lO3Fy2QYmbX8lk3Y0mSGmPO3nxRNLaG8XF7zvGIPPndViTkW/25mpg8AkhNl4phZ46bCQSJOfG/qkjFfA1bLobMMiHmNQSfYiq2HtAcWt1A16nVDs2pSmLzwF/jCsaLW1WhwA6HOyzL2AaGzaGrGnqAialCm0GGUw3WwAVfjNknvG1GG4IsQMuExIVkaG8BvATwmUAUm0d6SabWNIv+AHzsJCy76r6jyd5pJzmzfSy9EFAA2EcYVfjOztB4O6C1xvIOueWSdicbMmzZVR0GnLjAkAsI5wd6Tfkitq7PqtpBx72QBO8yw5SCTA4wths3BiiwMaIA1t8NVK7eOTd7S5VLUZPbR5czHOFt4eqLGKqFocAI/DF7jpwWz2hgYMjD03t1ymNTcInZ+BpN/4ZLJuWT4fNpyPRad2NcEdp/J55XbuksdAP8xdLRYmJAzyHVCsw1Q/lflwOXovXG4WnnDS6IkRkkylu5C3Cfgjv/QnofZ5HQpuLg0C5OpA9SVJWqBji1xG8P5XA+5ekbU2LTr/iF+IscuKxuM7F12vcabm1OR8Loz1z8irWsmQ9FrgEoYkAXIyUrMfIjgbFC1ezlZjwQJ4iYM9HRPkh8VReww5rmu5j4I5ewbrkue/sk2vndUuHrukN3XE8A0knyCIrmq0waVUE6FjvkqxJstaVaVd7Lxu6AB+5WSpVKpyoVuopu+StcI2trRqCP6HfJRKJpBtG0o4+Buu/EOF5GkIfEbWEwMlnm0apk7tQE/0lRHZmJNw1x/ykLJQXk1cmaipjg5sNsY9yHZsx0jdI3SMuM39FBsXZbnSa+8I/CBIA1Od5WgGCYMifVS2lsikr5Ouw7AwMi0RCF+6aYaQG5iDc8Z80YWCcyV1zZOZ6KLZVA9bBtDN3IfWfEIbDYAMZEzBmSIvMj66KzBTKl9AUWwop67zveFskXBF/rJV2LqxveIBzdDnJH6+1XpwQm1Fmc39+SlNQj+UeqdiowWKYTO8x4EWIZYuPPhP1oqr7JVeQ1tF/LwmPWIC9ULzxCaXE/mHorWpXgl6aZicLh3BvdCjXExv7zSW7xgG4GQj28lx/Zh5dLRDZEtkghusEyJyW53rZhNJSzY8UU1PYlMflueJM5AaGNElcSkptlbFPTwEZspt47s/JEhjREOjoFxJAg/vZGSr8VttjHFu6S4aCPeV1JCQyfC4wvF27p0uD7lI6u0WPuXEk6FYqdQHJ5PUfoiKbbaTxAhJJJgOcVwYZuZn66JJJDOQGnNSCq36CSSAOOqN4KJ2MtamSNLtSSTQAz8fP4qZPmIUn2wndIpTwMtt8kklVCCWVCcxu+cp7HHifYupKWM5WqAc5UbSbQD5lJJIBNqEk2tyK6Xkae1JJAD+/bF5lLvx+WUkkDGvr6Fca6cikkgQ1x5lROrNabuMpJJiHU6kHeBJ0g5eic6rP7JJJDI6mIaHAOIG8Y/DxQz6rBU7uXTNp1/RJJNAdxdSCRvgRn4SV1oqRO7I0IMT5SkkkA0Yt/A+cfNcSST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076" name="Picture 4" descr="http://1.bp.blogspot.com/-5bsCPK54nEc/UNnM8OMvBlI/AAAAAAAAciM/URVZ4vcYTeU/s400/amarillo+el+S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690688"/>
            <a:ext cx="40354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4063" y="5416550"/>
            <a:ext cx="5659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400"/>
              <a:t>a shining sun</a:t>
            </a:r>
          </a:p>
        </p:txBody>
      </p:sp>
      <p:pic>
        <p:nvPicPr>
          <p:cNvPr id="2" name="translate_ttss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5400" y="5880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139</Words>
  <Application>Microsoft Office PowerPoint</Application>
  <PresentationFormat>Widescreen</PresentationFormat>
  <Paragraphs>21</Paragraphs>
  <Slides>13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En la Playa</vt:lpstr>
      <vt:lpstr>PowerPoint Presentation</vt:lpstr>
      <vt:lpstr>La Playa de Valencia</vt:lpstr>
      <vt:lpstr>PowerPoint Presentation</vt:lpstr>
      <vt:lpstr>PowerPoint Presentation</vt:lpstr>
      <vt:lpstr>PowerPoint Presentation</vt:lpstr>
      <vt:lpstr>PowerPoint Presentation</vt:lpstr>
      <vt:lpstr>On next slide onwards, pupils see new vocabulary in Spanish. </vt:lpstr>
      <vt:lpstr>un sol brillante</vt:lpstr>
      <vt:lpstr>la arena amarilla</vt:lpstr>
      <vt:lpstr>un barco pequeño y rojo</vt:lpstr>
      <vt:lpstr>la niña que duerme</vt:lpstr>
      <vt:lpstr>una concha blanca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Strand</dc:title>
  <dc:creator>Wendy</dc:creator>
  <cp:lastModifiedBy>Wendy Walker</cp:lastModifiedBy>
  <cp:revision>23</cp:revision>
  <dcterms:created xsi:type="dcterms:W3CDTF">2014-06-17T05:34:22Z</dcterms:created>
  <dcterms:modified xsi:type="dcterms:W3CDTF">2020-06-07T08:06:52Z</dcterms:modified>
</cp:coreProperties>
</file>