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25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8EBD1-B041-4235-9447-0BA916B18BB9}" type="datetimeFigureOut">
              <a:rPr lang="en-GB"/>
              <a:pPr>
                <a:defRPr/>
              </a:pPr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E3C0C-1D08-4C73-8125-F443A08BB2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931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540DB-E47A-4695-A689-5225AA9F0199}" type="datetimeFigureOut">
              <a:rPr lang="en-GB"/>
              <a:pPr>
                <a:defRPr/>
              </a:pPr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57D6A-0DCA-4780-A60C-C1418C9B9F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857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FFFC3-6132-4DE1-A894-5A32860596EA}" type="datetimeFigureOut">
              <a:rPr lang="en-GB"/>
              <a:pPr>
                <a:defRPr/>
              </a:pPr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55DEA-7B87-4E1F-9DAF-4B4033EBC1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319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E9205-8F15-4671-A30B-19510FB9D07A}" type="datetimeFigureOut">
              <a:rPr lang="en-GB"/>
              <a:pPr>
                <a:defRPr/>
              </a:pPr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F1C64-A1F0-46BA-A860-150C6C77D2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636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89CC4-3C22-41F2-95D4-7BEB8C2276C9}" type="datetimeFigureOut">
              <a:rPr lang="en-GB"/>
              <a:pPr>
                <a:defRPr/>
              </a:pPr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5734B-63E6-42C2-8827-C4E935C373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645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1499E-4639-4ABC-9C43-325BFB59D48C}" type="datetimeFigureOut">
              <a:rPr lang="en-GB"/>
              <a:pPr>
                <a:defRPr/>
              </a:pPr>
              <a:t>17/06/2020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01FDE-9D59-4D69-9B70-02E0A77FBB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997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BADFF-4A06-46EB-B378-872EE68D8F36}" type="datetimeFigureOut">
              <a:rPr lang="en-GB"/>
              <a:pPr>
                <a:defRPr/>
              </a:pPr>
              <a:t>17/06/2020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9E54E-0519-4606-ADEA-4E5134B8F4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916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1F1A8-374F-4958-B97B-8341EA40A2D5}" type="datetimeFigureOut">
              <a:rPr lang="en-GB"/>
              <a:pPr>
                <a:defRPr/>
              </a:pPr>
              <a:t>17/06/2020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9C4CB-A2FE-4EB5-8D16-755B0FCA26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213B9-E28D-4AE3-92EA-3C42299F950B}" type="datetimeFigureOut">
              <a:rPr lang="en-GB"/>
              <a:pPr>
                <a:defRPr/>
              </a:pPr>
              <a:t>17/06/2020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41AA2-8B6E-4B39-937D-877A1324D2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496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FAC26-9638-4571-85C9-384B40E99DB6}" type="datetimeFigureOut">
              <a:rPr lang="en-GB"/>
              <a:pPr>
                <a:defRPr/>
              </a:pPr>
              <a:t>17/06/2020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D1B94-2828-4CC6-8D3C-3137A153E3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527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68DFA-5B44-4DBC-A5F3-6DE52B2BC3E9}" type="datetimeFigureOut">
              <a:rPr lang="en-GB"/>
              <a:pPr>
                <a:defRPr/>
              </a:pPr>
              <a:t>17/06/2020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46E2D-E5D1-4C1F-8220-FDC35A8F2A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527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A01A977-1F02-4966-B48D-012717DFFEF0}" type="datetimeFigureOut">
              <a:rPr lang="en-GB"/>
              <a:pPr>
                <a:defRPr/>
              </a:pPr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26A9931-75F1-4382-A795-0B5B5B76BF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image" Target="../media/image1.png"/><Relationship Id="rId2" Type="http://schemas.openxmlformats.org/officeDocument/2006/relationships/audio" Target="../media/audio3.wav"/><Relationship Id="rId1" Type="http://schemas.openxmlformats.org/officeDocument/2006/relationships/audio" Target="../media/audio2.wav"/><Relationship Id="rId6" Type="http://schemas.openxmlformats.org/officeDocument/2006/relationships/slideLayout" Target="../slideLayouts/slideLayout7.xml"/><Relationship Id="rId5" Type="http://schemas.openxmlformats.org/officeDocument/2006/relationships/audio" Target="../media/audio6.wav"/><Relationship Id="rId4" Type="http://schemas.openxmlformats.org/officeDocument/2006/relationships/audio" Target="../media/audio5.wav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7FAFD"/>
            </a:gs>
            <a:gs pos="74001">
              <a:srgbClr val="B5D2EC"/>
            </a:gs>
            <a:gs pos="83000">
              <a:srgbClr val="B5D2EC"/>
            </a:gs>
            <a:gs pos="100000">
              <a:srgbClr val="CEE1F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>
                <a:solidFill>
                  <a:srgbClr val="0070C0"/>
                </a:solidFill>
              </a:rPr>
              <a:t>El</a:t>
            </a:r>
            <a:r>
              <a:rPr lang="en-GB" altLang="en-US" dirty="0" smtClean="0"/>
              <a:t> Guadalquivir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</p:txBody>
      </p:sp>
      <p:pic>
        <p:nvPicPr>
          <p:cNvPr id="4" name="cs_6172020_2_42_27_1">
            <a:hlinkClick r:id="" action="ppaction://media"/>
          </p:cNvPr>
          <p:cNvPicPr>
            <a:picLocks noRot="1" noChangeAspect="1"/>
          </p:cNvPicPr>
          <p:nvPr>
            <a:wavAudioFile r:embed="rId1" name="cs_6172020_2_42_27_1.wav"/>
          </p:nvPr>
        </p:nvPicPr>
        <p:blipFill>
          <a:blip r:embed="rId3"/>
          <a:stretch>
            <a:fillRect/>
          </a:stretch>
        </p:blipFill>
        <p:spPr>
          <a:xfrm>
            <a:off x="11488738" y="62484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2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" y="420688"/>
            <a:ext cx="9780588" cy="654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>
          <a:xfrm flipV="1">
            <a:off x="4986338" y="1785938"/>
            <a:ext cx="161925" cy="508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2895600" y="4749800"/>
            <a:ext cx="160338" cy="508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364067" y="1033463"/>
            <a:ext cx="11743266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n-US" sz="3600" dirty="0"/>
              <a:t>El Guadalquivir es un río muy importante en España.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en-US" sz="3600" dirty="0"/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s-ES" altLang="en-US" sz="3600" dirty="0" smtClean="0"/>
              <a:t>Tiene 657 - </a:t>
            </a:r>
            <a:r>
              <a:rPr lang="es-ES" altLang="en-US" sz="3600" dirty="0" smtClean="0"/>
              <a:t>seiscientos cincuenta y siete - </a:t>
            </a:r>
            <a:r>
              <a:rPr lang="es-ES" altLang="en-US" sz="3600" dirty="0"/>
              <a:t>kilómetros de largo.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en-US" sz="3600" dirty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n-US" sz="3600" dirty="0"/>
              <a:t>Su nacimiento está en la Sierra de Cazorla </a:t>
            </a:r>
            <a:endParaRPr lang="es-ES" altLang="en-US" sz="3600" dirty="0" smtClean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en-US" sz="3600" dirty="0" smtClean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n-US" sz="3600" dirty="0" smtClean="0"/>
              <a:t>y </a:t>
            </a:r>
            <a:r>
              <a:rPr lang="es-ES" altLang="en-US" sz="3600" dirty="0"/>
              <a:t>desemboca en el océano Atlántico cerca de Cádiz.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en-US" sz="3600" dirty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n-US" sz="3600" dirty="0"/>
              <a:t>Pasa por las ciudades de Córdoba y Sevilla.</a:t>
            </a:r>
            <a:endParaRPr lang="en-GB" altLang="en-US" sz="3600" dirty="0"/>
          </a:p>
        </p:txBody>
      </p:sp>
      <p:pic>
        <p:nvPicPr>
          <p:cNvPr id="3" name="cs_6172020_2_43_13_1">
            <a:hlinkClick r:id="" action="ppaction://media"/>
          </p:cNvPr>
          <p:cNvPicPr>
            <a:picLocks noRot="1" noChangeAspect="1"/>
          </p:cNvPicPr>
          <p:nvPr>
            <a:wavAudioFile r:embed="rId1" name="cs_6172020_2_43_13_1.wav"/>
          </p:nvPr>
        </p:nvPicPr>
        <p:blipFill>
          <a:blip r:embed="rId7"/>
          <a:stretch>
            <a:fillRect/>
          </a:stretch>
        </p:blipFill>
        <p:spPr>
          <a:xfrm>
            <a:off x="10761133" y="1033463"/>
            <a:ext cx="609600" cy="609600"/>
          </a:xfrm>
          <a:prstGeom prst="rect">
            <a:avLst/>
          </a:prstGeom>
        </p:spPr>
      </p:pic>
      <p:pic>
        <p:nvPicPr>
          <p:cNvPr id="4" name="cs_6172020_2_44_31_1">
            <a:hlinkClick r:id="" action="ppaction://media"/>
          </p:cNvPr>
          <p:cNvPicPr>
            <a:picLocks noRot="1" noChangeAspect="1"/>
          </p:cNvPicPr>
          <p:nvPr>
            <a:wavAudioFile r:embed="rId2" name="cs_6172020_2_44_31_1.wav"/>
          </p:nvPr>
        </p:nvPicPr>
        <p:blipFill>
          <a:blip r:embed="rId7"/>
          <a:stretch>
            <a:fillRect/>
          </a:stretch>
        </p:blipFill>
        <p:spPr>
          <a:xfrm>
            <a:off x="10761133" y="2686020"/>
            <a:ext cx="609600" cy="609600"/>
          </a:xfrm>
          <a:prstGeom prst="rect">
            <a:avLst/>
          </a:prstGeom>
        </p:spPr>
      </p:pic>
      <p:pic>
        <p:nvPicPr>
          <p:cNvPr id="5" name="cs_6172020_2_47_41_1">
            <a:hlinkClick r:id="" action="ppaction://media"/>
          </p:cNvPr>
          <p:cNvPicPr>
            <a:picLocks noRot="1" noChangeAspect="1"/>
          </p:cNvPicPr>
          <p:nvPr>
            <a:wavAudioFile r:embed="rId3" name="cs_6172020_2_47_41_1.wav"/>
          </p:nvPr>
        </p:nvPicPr>
        <p:blipFill>
          <a:blip r:embed="rId7"/>
          <a:stretch>
            <a:fillRect/>
          </a:stretch>
        </p:blipFill>
        <p:spPr>
          <a:xfrm>
            <a:off x="8576734" y="3208867"/>
            <a:ext cx="609600" cy="609600"/>
          </a:xfrm>
          <a:prstGeom prst="rect">
            <a:avLst/>
          </a:prstGeom>
        </p:spPr>
      </p:pic>
      <p:pic>
        <p:nvPicPr>
          <p:cNvPr id="6" name="cs_6172020_2_48_39_1">
            <a:hlinkClick r:id="" action="ppaction://media"/>
          </p:cNvPr>
          <p:cNvPicPr>
            <a:picLocks noRot="1" noChangeAspect="1"/>
          </p:cNvPicPr>
          <p:nvPr>
            <a:wavAudioFile r:embed="rId4" name="cs_6172020_2_48_39_1.wav"/>
          </p:nvPr>
        </p:nvPicPr>
        <p:blipFill>
          <a:blip r:embed="rId7"/>
          <a:stretch>
            <a:fillRect/>
          </a:stretch>
        </p:blipFill>
        <p:spPr>
          <a:xfrm>
            <a:off x="10219267" y="4338577"/>
            <a:ext cx="609600" cy="609600"/>
          </a:xfrm>
          <a:prstGeom prst="rect">
            <a:avLst/>
          </a:prstGeom>
        </p:spPr>
      </p:pic>
      <p:pic>
        <p:nvPicPr>
          <p:cNvPr id="7" name="cs_6172020_2_49_24_1">
            <a:hlinkClick r:id="" action="ppaction://media"/>
          </p:cNvPr>
          <p:cNvPicPr>
            <a:picLocks noRot="1" noChangeAspect="1"/>
          </p:cNvPicPr>
          <p:nvPr>
            <a:wavAudioFile r:embed="rId5" name="cs_6172020_2_49_24_1.wav"/>
          </p:nvPr>
        </p:nvPicPr>
        <p:blipFill>
          <a:blip r:embed="rId7"/>
          <a:stretch>
            <a:fillRect/>
          </a:stretch>
        </p:blipFill>
        <p:spPr>
          <a:xfrm>
            <a:off x="8576734" y="5384271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1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62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312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455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2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382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3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668867" y="821796"/>
            <a:ext cx="10380663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dirty="0"/>
              <a:t>The Guadalquivir is a very important river in Spain.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3600" dirty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dirty="0"/>
              <a:t>It is </a:t>
            </a:r>
            <a:r>
              <a:rPr lang="en-GB" altLang="en-US" sz="3600" dirty="0" smtClean="0"/>
              <a:t>657 </a:t>
            </a:r>
            <a:r>
              <a:rPr lang="es-ES" altLang="en-US" sz="3600" smtClean="0"/>
              <a:t>-</a:t>
            </a:r>
            <a:r>
              <a:rPr lang="en-GB" altLang="en-US" sz="3600" smtClean="0"/>
              <a:t> </a:t>
            </a:r>
            <a:r>
              <a:rPr lang="en-GB" altLang="en-US" sz="3600" dirty="0" smtClean="0"/>
              <a:t>six hundred and fifty-seven - kilometres </a:t>
            </a:r>
            <a:r>
              <a:rPr lang="en-GB" altLang="en-US" sz="3600" dirty="0"/>
              <a:t>long.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3600" dirty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dirty="0"/>
              <a:t>It starts in the Sierra de </a:t>
            </a:r>
            <a:r>
              <a:rPr lang="en-GB" altLang="en-US" sz="3600" dirty="0" err="1"/>
              <a:t>Cazorla</a:t>
            </a:r>
            <a:r>
              <a:rPr lang="en-GB" altLang="en-US" sz="3600" dirty="0"/>
              <a:t> (mountain range</a:t>
            </a:r>
            <a:r>
              <a:rPr lang="en-GB" altLang="en-US" sz="3600" dirty="0" smtClean="0"/>
              <a:t>)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3600" dirty="0" smtClean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dirty="0" smtClean="0"/>
              <a:t>and </a:t>
            </a:r>
            <a:r>
              <a:rPr lang="en-GB" altLang="en-US" sz="3600" dirty="0"/>
              <a:t>flows out into the Atlantic Ocean near Cadiz.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3600" dirty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dirty="0"/>
              <a:t>It runs through the cities of Córdoba and Seville.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104</Words>
  <Application>Microsoft Office PowerPoint</Application>
  <PresentationFormat>Widescreen</PresentationFormat>
  <Paragraphs>19</Paragraphs>
  <Slides>4</Slides>
  <Notes>0</Notes>
  <HiddenSlides>0</HiddenSlides>
  <MMClips>6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Arial</vt:lpstr>
      <vt:lpstr>Calibri Light</vt:lpstr>
      <vt:lpstr>Office Theme</vt:lpstr>
      <vt:lpstr>El Guadalquivir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</dc:creator>
  <cp:lastModifiedBy>Wendy Walker</cp:lastModifiedBy>
  <cp:revision>14</cp:revision>
  <dcterms:created xsi:type="dcterms:W3CDTF">2015-01-02T10:05:48Z</dcterms:created>
  <dcterms:modified xsi:type="dcterms:W3CDTF">2020-06-17T09:55:49Z</dcterms:modified>
</cp:coreProperties>
</file>