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38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7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90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88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59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41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3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1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8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/>
          </a:fgClr>
          <a:bgClr>
            <a:srgbClr val="FFC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1A36-0FBF-4019-8216-780287011B72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5D89-087B-4493-8A8D-B48FF81FB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44937" y="2793768"/>
            <a:ext cx="87021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cap="none" spc="0" dirty="0" smtClean="0">
                <a:ln/>
                <a:solidFill>
                  <a:schemeClr val="accent4"/>
                </a:solidFill>
                <a:effectLst/>
              </a:rPr>
              <a:t>Los </a:t>
            </a:r>
            <a:r>
              <a:rPr lang="en-US" sz="7200" b="1" cap="none" spc="0" dirty="0" err="1" smtClean="0">
                <a:ln/>
                <a:solidFill>
                  <a:schemeClr val="accent4"/>
                </a:solidFill>
                <a:effectLst/>
              </a:rPr>
              <a:t>Días</a:t>
            </a:r>
            <a:r>
              <a:rPr lang="en-US" sz="7200" b="1" cap="none" spc="0" dirty="0" smtClean="0">
                <a:ln/>
                <a:solidFill>
                  <a:schemeClr val="accent4"/>
                </a:solidFill>
                <a:effectLst/>
              </a:rPr>
              <a:t> y </a:t>
            </a:r>
            <a:r>
              <a:rPr lang="en-US" sz="7200" b="1" cap="none" spc="0" dirty="0" err="1" smtClean="0">
                <a:ln/>
                <a:solidFill>
                  <a:schemeClr val="accent4"/>
                </a:solidFill>
                <a:effectLst/>
              </a:rPr>
              <a:t>los</a:t>
            </a:r>
            <a:r>
              <a:rPr lang="en-US" sz="7200" b="1" cap="none" spc="0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7200" b="1" cap="none" spc="0" dirty="0" err="1" smtClean="0">
                <a:ln/>
                <a:solidFill>
                  <a:schemeClr val="accent4"/>
                </a:solidFill>
                <a:effectLst/>
              </a:rPr>
              <a:t>planetas</a:t>
            </a:r>
            <a:endParaRPr lang="en-US" sz="72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14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 smtClean="0"/>
              <a:t>Lunes</a:t>
            </a:r>
            <a:r>
              <a:rPr lang="en-GB" sz="5400" dirty="0" smtClean="0"/>
              <a:t> </a:t>
            </a:r>
            <a:r>
              <a:rPr lang="en-GB" sz="5400" dirty="0" err="1"/>
              <a:t>está</a:t>
            </a:r>
            <a:r>
              <a:rPr lang="en-GB" sz="5400" dirty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</a:t>
            </a:r>
            <a:r>
              <a:rPr lang="en-GB" sz="5400" dirty="0" smtClean="0"/>
              <a:t>a </a:t>
            </a:r>
            <a:r>
              <a:rPr lang="en-GB" sz="5400" u="sng" dirty="0"/>
              <a:t>la </a:t>
            </a:r>
            <a:r>
              <a:rPr lang="en-GB" sz="5400" u="sng" dirty="0" err="1" smtClean="0"/>
              <a:t>luna</a:t>
            </a:r>
            <a:r>
              <a:rPr lang="en-GB" sz="5400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cs_6122020_14_37_24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778066" y="29548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4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 smtClean="0"/>
              <a:t>Martes </a:t>
            </a:r>
            <a:r>
              <a:rPr lang="en-GB" sz="5400" dirty="0" err="1" smtClean="0"/>
              <a:t>está</a:t>
            </a:r>
            <a:r>
              <a:rPr lang="en-GB" sz="5400" dirty="0" smtClean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</a:t>
            </a:r>
            <a:r>
              <a:rPr lang="en-GB" sz="5400" dirty="0" smtClean="0"/>
              <a:t>a </a:t>
            </a:r>
            <a:r>
              <a:rPr lang="en-GB" sz="5400" u="sng" dirty="0" err="1" smtClean="0"/>
              <a:t>Marte</a:t>
            </a:r>
            <a:r>
              <a:rPr lang="en-GB" sz="5400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cs_6122020_14_38_41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820400" y="2819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 fontScale="92500"/>
          </a:bodyPr>
          <a:lstStyle/>
          <a:p>
            <a:r>
              <a:rPr lang="en-GB" sz="5400" u="sng" dirty="0" smtClean="0"/>
              <a:t>Miércoles </a:t>
            </a:r>
            <a:r>
              <a:rPr lang="en-GB" sz="5400" dirty="0" err="1" smtClean="0"/>
              <a:t>está</a:t>
            </a:r>
            <a:r>
              <a:rPr lang="en-GB" sz="5400" dirty="0" smtClean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</a:t>
            </a:r>
            <a:r>
              <a:rPr lang="en-GB" sz="5400" dirty="0" smtClean="0"/>
              <a:t>a </a:t>
            </a:r>
            <a:r>
              <a:rPr lang="en-GB" sz="5400" u="sng" dirty="0" err="1" smtClean="0"/>
              <a:t>Mercurio</a:t>
            </a:r>
            <a:r>
              <a:rPr lang="en-GB" sz="5400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cs_6122020_14_39_29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32067" y="27855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7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 smtClean="0"/>
              <a:t>Jueves </a:t>
            </a:r>
            <a:r>
              <a:rPr lang="en-GB" sz="5400" dirty="0" err="1" smtClean="0"/>
              <a:t>está</a:t>
            </a:r>
            <a:r>
              <a:rPr lang="en-GB" sz="5400" dirty="0" smtClean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</a:t>
            </a:r>
            <a:r>
              <a:rPr lang="en-GB" sz="5400" dirty="0" smtClean="0"/>
              <a:t>a </a:t>
            </a:r>
            <a:r>
              <a:rPr lang="en-GB" sz="5400" u="sng" dirty="0" err="1" smtClean="0"/>
              <a:t>Júpiter</a:t>
            </a:r>
            <a:r>
              <a:rPr lang="en-GB" sz="5400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cs_6122020_14_41_42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896600" y="2844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2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 smtClean="0"/>
              <a:t>Viernes </a:t>
            </a:r>
            <a:r>
              <a:rPr lang="en-GB" sz="5400" dirty="0" err="1" smtClean="0"/>
              <a:t>está</a:t>
            </a:r>
            <a:r>
              <a:rPr lang="en-GB" sz="5400" dirty="0" smtClean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</a:t>
            </a:r>
            <a:r>
              <a:rPr lang="en-GB" sz="5400" dirty="0" smtClean="0"/>
              <a:t>a </a:t>
            </a:r>
            <a:r>
              <a:rPr lang="en-GB" sz="5400" u="sng" dirty="0" smtClean="0"/>
              <a:t>Venus</a:t>
            </a:r>
            <a:r>
              <a:rPr lang="en-GB" sz="5400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cs_6122020_14_42_37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896600" y="29802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0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u="sng" dirty="0" smtClean="0"/>
              <a:t>Sábado </a:t>
            </a:r>
            <a:r>
              <a:rPr lang="en-GB" sz="5400" dirty="0" err="1" smtClean="0"/>
              <a:t>está</a:t>
            </a:r>
            <a:r>
              <a:rPr lang="en-GB" sz="5400" dirty="0" smtClean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</a:t>
            </a:r>
            <a:r>
              <a:rPr lang="en-GB" sz="5400" dirty="0" smtClean="0"/>
              <a:t>a </a:t>
            </a:r>
            <a:r>
              <a:rPr lang="en-GB" sz="5400" u="sng" dirty="0" err="1" smtClean="0"/>
              <a:t>Saturno</a:t>
            </a:r>
            <a:r>
              <a:rPr lang="en-GB" sz="5400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cs_6122020_14_43_27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981266" y="28278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2761986"/>
            <a:ext cx="10210801" cy="1655762"/>
          </a:xfrm>
        </p:spPr>
        <p:txBody>
          <a:bodyPr>
            <a:normAutofit/>
          </a:bodyPr>
          <a:lstStyle/>
          <a:p>
            <a:r>
              <a:rPr lang="en-GB" sz="5400" dirty="0" smtClean="0"/>
              <a:t>Domingo </a:t>
            </a:r>
            <a:r>
              <a:rPr lang="en-GB" sz="5400" dirty="0" err="1" smtClean="0"/>
              <a:t>está</a:t>
            </a:r>
            <a:r>
              <a:rPr lang="en-GB" sz="5400" dirty="0" smtClean="0"/>
              <a:t> </a:t>
            </a:r>
            <a:r>
              <a:rPr lang="en-GB" sz="5400" dirty="0" err="1"/>
              <a:t>asociado</a:t>
            </a:r>
            <a:r>
              <a:rPr lang="en-GB" sz="5400" dirty="0"/>
              <a:t> </a:t>
            </a:r>
            <a:r>
              <a:rPr lang="en-GB" sz="5400" dirty="0" smtClean="0"/>
              <a:t>al </a:t>
            </a:r>
            <a:r>
              <a:rPr lang="en-GB" sz="5400" u="sng" dirty="0" smtClean="0"/>
              <a:t>sol</a:t>
            </a:r>
            <a:r>
              <a:rPr lang="en-GB" sz="5400" dirty="0" smtClean="0"/>
              <a:t>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cs_6122020_14_44_27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91800" y="2819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Widescreen</PresentationFormat>
  <Paragraphs>15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Walker</dc:creator>
  <cp:lastModifiedBy>Wendy Walker</cp:lastModifiedBy>
  <cp:revision>3</cp:revision>
  <dcterms:created xsi:type="dcterms:W3CDTF">2020-06-12T21:26:55Z</dcterms:created>
  <dcterms:modified xsi:type="dcterms:W3CDTF">2020-06-12T21:48:15Z</dcterms:modified>
</cp:coreProperties>
</file>