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0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6" r:id="rId12"/>
    <p:sldId id="268" r:id="rId13"/>
    <p:sldId id="267" r:id="rId14"/>
    <p:sldId id="269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3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C8F1-5133-426F-A2F0-093E408B3F91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DB97-6272-4AE6-9D53-ABC74FEA02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19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C8F1-5133-426F-A2F0-093E408B3F91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DB97-6272-4AE6-9D53-ABC74FEA02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152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C8F1-5133-426F-A2F0-093E408B3F91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DB97-6272-4AE6-9D53-ABC74FEA02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064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C8F1-5133-426F-A2F0-093E408B3F91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DB97-6272-4AE6-9D53-ABC74FEA02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80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C8F1-5133-426F-A2F0-093E408B3F91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DB97-6272-4AE6-9D53-ABC74FEA02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686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C8F1-5133-426F-A2F0-093E408B3F91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DB97-6272-4AE6-9D53-ABC74FEA02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731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C8F1-5133-426F-A2F0-093E408B3F91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DB97-6272-4AE6-9D53-ABC74FEA02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53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C8F1-5133-426F-A2F0-093E408B3F91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DB97-6272-4AE6-9D53-ABC74FEA02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168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C8F1-5133-426F-A2F0-093E408B3F91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DB97-6272-4AE6-9D53-ABC74FEA02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195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C8F1-5133-426F-A2F0-093E408B3F91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DB97-6272-4AE6-9D53-ABC74FEA02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7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C8F1-5133-426F-A2F0-093E408B3F91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DB97-6272-4AE6-9D53-ABC74FEA02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50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1C8F1-5133-426F-A2F0-093E408B3F91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ADB97-6272-4AE6-9D53-ABC74FEA02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15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Café food and drink items</a:t>
            </a:r>
            <a:endParaRPr lang="en-GB" b="1" dirty="0">
              <a:ln w="22225">
                <a:solidFill>
                  <a:srgbClr val="00B05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0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Un agua mineral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7170" name="Picture 2" descr="24,589 Mineral Water Stock Vector Illustration And Royalty Fre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108" y="1540933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ranslate_tts agua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353800" y="60536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0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un helado de </a:t>
            </a:r>
            <a:r>
              <a:rPr lang="es-ES" dirty="0" smtClean="0"/>
              <a:t>chocolate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9218" name="Picture 2" descr="41 Best Helados Images On Mzayat - Chocolate Ice Cream Clipart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799" y="3260650"/>
            <a:ext cx="3203575" cy="221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s_6202020_13_16_13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413067" y="60875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2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un helado </a:t>
            </a:r>
            <a:r>
              <a:rPr lang="es-ES" dirty="0" smtClean="0"/>
              <a:t>de vainilla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11266" name="Picture 2" descr="Vanilla Ice Cream Cone Clip Art, HD Png Download - kind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2048483"/>
            <a:ext cx="3368676" cy="387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ranslate_ttsvan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413067" y="6146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9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un helado de </a:t>
            </a:r>
            <a:r>
              <a:rPr lang="es-ES" dirty="0" smtClean="0"/>
              <a:t>fresa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10242" name="Picture 2" descr="Strawberry Ice Cream | Ice cream design, Ice cream art, Ice cream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288" y="2048932"/>
            <a:ext cx="1937935" cy="412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s_6202020_13_17_20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353800" y="60875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un bocadillo de queso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12290" name="Picture 2" descr="Alsatian mini sandwich with cheese on white background — Stock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99" y="2521950"/>
            <a:ext cx="4041775" cy="268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ranslate_ttsboc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133667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7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Un zumo de naranja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8194" name="Picture 2" descr="Cómo hacer el mejor zumo de naranja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199" y="2664674"/>
            <a:ext cx="3381375" cy="274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s_6202020_13_29_24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506200" y="6070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199" y="2473325"/>
            <a:ext cx="10600267" cy="2411942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Click the sound file, then ask pupils to guess which picture will appear, before you click the action button.</a:t>
            </a:r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41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Una bolsa de patatas fritas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00" y="3150129"/>
            <a:ext cx="3432175" cy="2323139"/>
          </a:xfrm>
          <a:prstGeom prst="rect">
            <a:avLst/>
          </a:prstGeom>
        </p:spPr>
      </p:pic>
      <p:pic>
        <p:nvPicPr>
          <p:cNvPr id="4" name="cs_6202020_13_3_3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353800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5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Una ración de patatas fritas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1026" name="Picture 2" descr="COMIDA, FRUTAS BEBIDAS ETC. (con imágenes) | Papas fritas dibujo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450042"/>
            <a:ext cx="2388659" cy="307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ranslate_ttschips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353800" y="60790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8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Una taza de té sin leche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2050" name="Picture 2" descr="Té y café, ¿con o sin leche? | Consum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93243"/>
            <a:ext cx="3779308" cy="283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s_6202020_13_5_44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446933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2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Una taza de chocolate </a:t>
            </a:r>
            <a:r>
              <a:rPr lang="es-ES" dirty="0" smtClean="0"/>
              <a:t>caliente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3074" name="Picture 2" descr="Taza de chocolate caliente té milo, té, té, taza para té, café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733" y="2507227"/>
            <a:ext cx="4431242" cy="298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ranslate_ttschoc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472334" y="61383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9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Un vaso de limonada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098" name="Picture 2" descr="Clip art of a tall glass of iced lemonade with a straw and lemon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333" y="2821614"/>
            <a:ext cx="2755900" cy="320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s_6202020_13_9_15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353800" y="60769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5858"/>
            <a:ext cx="10515600" cy="1325563"/>
          </a:xfrm>
        </p:spPr>
        <p:txBody>
          <a:bodyPr/>
          <a:lstStyle/>
          <a:p>
            <a:r>
              <a:rPr lang="es-ES" dirty="0"/>
              <a:t>Un vaso de coca cola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5122" name="Picture 2" descr="Coca-Cola Fizzy Drinks Diet Coke, soft drink free png | PNGFu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234" y="1896534"/>
            <a:ext cx="2001966" cy="479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ranslate_ttscoke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658600" y="62822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8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 café con </a:t>
            </a:r>
            <a:r>
              <a:rPr lang="en-GB" dirty="0" err="1"/>
              <a:t>leche</a:t>
            </a:r>
            <a:r>
              <a:rPr lang="en-GB" dirty="0"/>
              <a:t> </a:t>
            </a:r>
            <a:br>
              <a:rPr lang="en-GB" dirty="0"/>
            </a:br>
            <a:endParaRPr lang="en-GB" dirty="0"/>
          </a:p>
        </p:txBody>
      </p:sp>
      <p:pic>
        <p:nvPicPr>
          <p:cNvPr id="6146" name="Picture 2" descr="Cafe clipart cappuccino, Cafe cappuccino Transparent FREE for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651" y="2607733"/>
            <a:ext cx="3008950" cy="231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s_6202020_13_11_48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133666" y="60113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1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84</Words>
  <Application>Microsoft Office PowerPoint</Application>
  <PresentationFormat>Widescreen</PresentationFormat>
  <Paragraphs>15</Paragraphs>
  <Slides>15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Café food and drink items</vt:lpstr>
      <vt:lpstr>Click the sound file, then ask pupils to guess which picture will appear, before you click the action button.</vt:lpstr>
      <vt:lpstr>Una bolsa de patatas fritas </vt:lpstr>
      <vt:lpstr>Una ración de patatas fritas  </vt:lpstr>
      <vt:lpstr>Una taza de té sin leche  </vt:lpstr>
      <vt:lpstr>Una taza de chocolate caliente  </vt:lpstr>
      <vt:lpstr>Un vaso de limonada  </vt:lpstr>
      <vt:lpstr>Un vaso de coca cola  </vt:lpstr>
      <vt:lpstr>Un café con leche  </vt:lpstr>
      <vt:lpstr>Un agua mineral  </vt:lpstr>
      <vt:lpstr>un helado de chocolate </vt:lpstr>
      <vt:lpstr>un helado de vainilla  </vt:lpstr>
      <vt:lpstr>un helado de fresa </vt:lpstr>
      <vt:lpstr>un bocadillo de queso </vt:lpstr>
      <vt:lpstr>Un zumo de naranja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and drink items</dc:title>
  <dc:creator>Wendy Walker</dc:creator>
  <cp:lastModifiedBy>Wendy Walker</cp:lastModifiedBy>
  <cp:revision>9</cp:revision>
  <dcterms:created xsi:type="dcterms:W3CDTF">2020-06-20T18:03:04Z</dcterms:created>
  <dcterms:modified xsi:type="dcterms:W3CDTF">2020-06-20T20:34:20Z</dcterms:modified>
</cp:coreProperties>
</file>