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93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3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CEA1B-4FF8-47E0-BA62-926F7CA70287}" type="datetimeFigureOut">
              <a:rPr lang="en-GB"/>
              <a:pPr>
                <a:defRPr/>
              </a:pPr>
              <a:t>09/05/2020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932D1-468C-4754-BE1C-962DB79E95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029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14A98-E0FB-42DE-A794-C2F48C4F1234}" type="datetimeFigureOut">
              <a:rPr lang="en-GB"/>
              <a:pPr>
                <a:defRPr/>
              </a:pPr>
              <a:t>09/05/2020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C8E87-A7F2-4FEB-8D27-B4C4177D06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412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B0A07-6092-4225-8FDD-8A8E98B0EEFB}" type="datetimeFigureOut">
              <a:rPr lang="en-GB"/>
              <a:pPr>
                <a:defRPr/>
              </a:pPr>
              <a:t>09/05/2020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4E6AF-16C4-487A-BA68-7165DB76F6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43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4075-2BCD-4C10-8FC2-877FF36746D8}" type="datetimeFigureOut">
              <a:rPr lang="en-GB"/>
              <a:pPr>
                <a:defRPr/>
              </a:pPr>
              <a:t>09/05/2020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399DA-1BB5-4CF4-8BF2-2F502AE197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435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25163-6012-4FB5-94B7-B024C3D80B60}" type="datetimeFigureOut">
              <a:rPr lang="en-GB"/>
              <a:pPr>
                <a:defRPr/>
              </a:pPr>
              <a:t>09/05/2020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1E299-A71A-46C1-9314-AD86D3DE27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36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124AC-F7D8-4C7E-B1C8-4446CB520731}" type="datetimeFigureOut">
              <a:rPr lang="en-GB"/>
              <a:pPr>
                <a:defRPr/>
              </a:pPr>
              <a:t>09/05/2020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F048C-C12D-430A-8971-98AE01ACFA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168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AC97A-790E-4469-940B-8A0A32AC9CB5}" type="datetimeFigureOut">
              <a:rPr lang="en-GB"/>
              <a:pPr>
                <a:defRPr/>
              </a:pPr>
              <a:t>09/05/2020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B334C-FB06-4B92-91BF-AE5FED5E7E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931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3D910-B1BE-4F7F-A39D-6F417E77EB25}" type="datetimeFigureOut">
              <a:rPr lang="en-GB"/>
              <a:pPr>
                <a:defRPr/>
              </a:pPr>
              <a:t>09/05/2020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3E877-1EA1-4654-80C6-6F03803E0E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761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39D76-7B9C-4DD4-BBDD-041AFDFB29C7}" type="datetimeFigureOut">
              <a:rPr lang="en-GB"/>
              <a:pPr>
                <a:defRPr/>
              </a:pPr>
              <a:t>09/05/2020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885E6-7345-4584-ABE8-516F107502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40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2311A-5821-4920-9CCC-3EC3CB9544D6}" type="datetimeFigureOut">
              <a:rPr lang="en-GB"/>
              <a:pPr>
                <a:defRPr/>
              </a:pPr>
              <a:t>09/05/2020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5D641-3923-4DC9-9FFD-E74201EC8A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83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95395-F297-4DCF-93F8-BF03B7C615E6}" type="datetimeFigureOut">
              <a:rPr lang="en-GB"/>
              <a:pPr>
                <a:defRPr/>
              </a:pPr>
              <a:t>09/05/2020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54037-8F92-4141-BF7C-4285CA48EE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31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FB7ECA-B8AE-4DC3-ACD3-EE13B174D52D}" type="datetimeFigureOut">
              <a:rPr lang="en-GB"/>
              <a:pPr>
                <a:defRPr/>
              </a:pPr>
              <a:t>09/05/2020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D743EC-F1DA-4C2A-B9C7-6BDA65CCA3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microsoft.com/office/2007/relationships/media" Target="../media/media1.WAV"/><Relationship Id="rId7" Type="http://schemas.openxmlformats.org/officeDocument/2006/relationships/slideLayout" Target="../slideLayouts/slideLayout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media3.WAV"/><Relationship Id="rId5" Type="http://schemas.microsoft.com/office/2007/relationships/media" Target="../media/media3.WAV"/><Relationship Id="rId10" Type="http://schemas.openxmlformats.org/officeDocument/2006/relationships/image" Target="../media/image1.png"/><Relationship Id="rId4" Type="http://schemas.openxmlformats.org/officeDocument/2006/relationships/audio" Target="../media/media1.WAV"/><Relationship Id="rId9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media" Target="../media/media1.WAV"/><Relationship Id="rId7" Type="http://schemas.openxmlformats.org/officeDocument/2006/relationships/slideLayout" Target="../slideLayouts/slideLayout6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audio" Target="../media/media5.WAV"/><Relationship Id="rId5" Type="http://schemas.microsoft.com/office/2007/relationships/media" Target="../media/media5.WAV"/><Relationship Id="rId10" Type="http://schemas.openxmlformats.org/officeDocument/2006/relationships/image" Target="../media/image1.png"/><Relationship Id="rId4" Type="http://schemas.openxmlformats.org/officeDocument/2006/relationships/audio" Target="../media/media1.WAV"/><Relationship Id="rId9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6.WAV"/><Relationship Id="rId7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7.WAV"/><Relationship Id="rId5" Type="http://schemas.microsoft.com/office/2007/relationships/media" Target="../media/media7.WAV"/><Relationship Id="rId10" Type="http://schemas.openxmlformats.org/officeDocument/2006/relationships/image" Target="../media/image1.png"/><Relationship Id="rId4" Type="http://schemas.openxmlformats.org/officeDocument/2006/relationships/audio" Target="../media/media6.WAV"/><Relationship Id="rId9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1.WAV"/><Relationship Id="rId7" Type="http://schemas.openxmlformats.org/officeDocument/2006/relationships/slideLayout" Target="../slideLayouts/slideLayout6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audio" Target="../media/media9.wav"/><Relationship Id="rId5" Type="http://schemas.microsoft.com/office/2007/relationships/media" Target="../media/media9.wav"/><Relationship Id="rId10" Type="http://schemas.openxmlformats.org/officeDocument/2006/relationships/image" Target="../media/image1.png"/><Relationship Id="rId4" Type="http://schemas.openxmlformats.org/officeDocument/2006/relationships/audio" Target="../media/media1.WAV"/><Relationship Id="rId9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1.WAV"/><Relationship Id="rId7" Type="http://schemas.openxmlformats.org/officeDocument/2006/relationships/slideLayout" Target="../slideLayouts/slideLayout6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audio" Target="../media/media11.WAV"/><Relationship Id="rId5" Type="http://schemas.microsoft.com/office/2007/relationships/media" Target="../media/media11.WAV"/><Relationship Id="rId10" Type="http://schemas.openxmlformats.org/officeDocument/2006/relationships/image" Target="../media/image1.png"/><Relationship Id="rId4" Type="http://schemas.openxmlformats.org/officeDocument/2006/relationships/audio" Target="../media/media1.WAV"/><Relationship Id="rId9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media" Target="../media/media1.WAV"/><Relationship Id="rId7" Type="http://schemas.openxmlformats.org/officeDocument/2006/relationships/slideLayout" Target="../slideLayouts/slideLayout6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audio" Target="../media/media13.WAV"/><Relationship Id="rId5" Type="http://schemas.microsoft.com/office/2007/relationships/media" Target="../media/media13.WAV"/><Relationship Id="rId10" Type="http://schemas.openxmlformats.org/officeDocument/2006/relationships/image" Target="../media/image1.png"/><Relationship Id="rId4" Type="http://schemas.openxmlformats.org/officeDocument/2006/relationships/audio" Target="../media/media1.WAV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84161" y="1391976"/>
            <a:ext cx="8914748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/>
                <a:solidFill>
                  <a:schemeClr val="accent4"/>
                </a:solidFill>
                <a:latin typeface="+mn-lt"/>
              </a:rPr>
              <a:t>¿</a:t>
            </a:r>
            <a:r>
              <a:rPr lang="en-US" sz="8000" b="1" dirty="0" err="1">
                <a:ln/>
                <a:solidFill>
                  <a:schemeClr val="accent4"/>
                </a:solidFill>
                <a:latin typeface="+mn-lt"/>
              </a:rPr>
              <a:t>Qué</a:t>
            </a:r>
            <a:r>
              <a:rPr lang="en-US" sz="8000" b="1" dirty="0">
                <a:ln/>
                <a:solidFill>
                  <a:schemeClr val="accent4"/>
                </a:solidFill>
                <a:latin typeface="+mn-lt"/>
              </a:rPr>
              <a:t> </a:t>
            </a:r>
            <a:r>
              <a:rPr lang="en-US" sz="8000" b="1" dirty="0" err="1">
                <a:ln/>
                <a:solidFill>
                  <a:schemeClr val="accent4"/>
                </a:solidFill>
                <a:latin typeface="+mn-lt"/>
              </a:rPr>
              <a:t>llevas</a:t>
            </a:r>
            <a:r>
              <a:rPr lang="en-US" sz="8000" b="1" dirty="0">
                <a:ln/>
                <a:solidFill>
                  <a:schemeClr val="accent4"/>
                </a:solidFill>
                <a:latin typeface="+mn-lt"/>
              </a:rPr>
              <a:t> puesto? </a:t>
            </a:r>
          </a:p>
        </p:txBody>
      </p:sp>
      <p:pic>
        <p:nvPicPr>
          <p:cNvPr id="3" name="cs_592020_12_35_34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3271" y="6141773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49646" y="3762643"/>
            <a:ext cx="1043779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What are you wearing/carrying? 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63538" y="5343525"/>
            <a:ext cx="10515600" cy="1325563"/>
          </a:xfrm>
        </p:spPr>
        <p:txBody>
          <a:bodyPr/>
          <a:lstStyle/>
          <a:p>
            <a:pPr eaLnBrk="1" hangingPunct="1"/>
            <a:r>
              <a:rPr lang="es-ES_tradnl" altLang="en-US" sz="6000" dirty="0" smtClean="0"/>
              <a:t>Llevo </a:t>
            </a:r>
            <a:r>
              <a:rPr lang="es-ES_tradnl" alt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 bufanda </a:t>
            </a:r>
            <a:endParaRPr lang="en-GB" altLang="en-US" sz="6000" dirty="0" smtClean="0"/>
          </a:p>
        </p:txBody>
      </p:sp>
      <p:pic>
        <p:nvPicPr>
          <p:cNvPr id="3075" name="Picture 2" descr="http://media-cache-ak0.pinimg.com/236x/f1/16/ac/f116ac8e395a968d0616aca60d0766a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1785938"/>
            <a:ext cx="19621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363538" y="111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n-US" sz="6000" dirty="0">
                <a:latin typeface="Calibri Light" panose="020F0302020204030204" pitchFamily="34" charset="0"/>
              </a:rPr>
              <a:t>Hace frío. </a:t>
            </a:r>
            <a:r>
              <a:rPr lang="es-ES_tradnl" altLang="en-US" sz="6000" dirty="0" smtClean="0">
                <a:latin typeface="Calibri Light" panose="020F0302020204030204" pitchFamily="34" charset="0"/>
              </a:rPr>
              <a:t>   ¿</a:t>
            </a:r>
            <a:r>
              <a:rPr lang="es-ES_tradnl" altLang="en-US" sz="6000" dirty="0">
                <a:latin typeface="Calibri Light" panose="020F0302020204030204" pitchFamily="34" charset="0"/>
              </a:rPr>
              <a:t>Qué </a:t>
            </a:r>
            <a:r>
              <a:rPr lang="es-ES_tradnl" altLang="en-US" sz="6000" dirty="0" smtClean="0">
                <a:latin typeface="Calibri Light" panose="020F0302020204030204" pitchFamily="34" charset="0"/>
              </a:rPr>
              <a:t>llevas puesto?</a:t>
            </a:r>
            <a:endParaRPr lang="en-GB" altLang="en-US" sz="6000" dirty="0">
              <a:latin typeface="Calibri Light" panose="020F0302020204030204" pitchFamily="34" charset="0"/>
            </a:endParaRPr>
          </a:p>
        </p:txBody>
      </p:sp>
      <p:pic>
        <p:nvPicPr>
          <p:cNvPr id="3077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1598613"/>
            <a:ext cx="14605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weather-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706" y="603251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s_592020_12_35_34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69538" y="469106"/>
            <a:ext cx="609600" cy="609600"/>
          </a:xfrm>
          <a:prstGeom prst="rect">
            <a:avLst/>
          </a:prstGeom>
        </p:spPr>
      </p:pic>
      <p:pic>
        <p:nvPicPr>
          <p:cNvPr id="5" name="translate_ttsbuf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096000" y="570150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28600" y="5411788"/>
            <a:ext cx="10515600" cy="1325562"/>
          </a:xfrm>
        </p:spPr>
        <p:txBody>
          <a:bodyPr/>
          <a:lstStyle/>
          <a:p>
            <a:pPr eaLnBrk="1" hangingPunct="1"/>
            <a:r>
              <a:rPr lang="es-ES_tradnl" altLang="en-US" sz="6000" dirty="0" smtClean="0"/>
              <a:t>Llevo </a:t>
            </a:r>
            <a:r>
              <a:rPr lang="es-ES_tradnl" altLang="en-US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sombrero </a:t>
            </a:r>
            <a:endParaRPr lang="en-GB" altLang="en-US" sz="6000" dirty="0" smtClean="0"/>
          </a:p>
        </p:txBody>
      </p:sp>
      <p:pic>
        <p:nvPicPr>
          <p:cNvPr id="4099" name="Picture 2" descr="http://quarterclipart.com/wp-content/uploads/2014/03/Cactus-with-Sombrer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1905000"/>
            <a:ext cx="3060700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363538" y="111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n-US" sz="6000" dirty="0">
                <a:latin typeface="Calibri Light" panose="020F0302020204030204" pitchFamily="34" charset="0"/>
              </a:rPr>
              <a:t>Hace calor. </a:t>
            </a:r>
            <a:r>
              <a:rPr lang="es-ES_tradnl" altLang="en-US" sz="6000" dirty="0" smtClean="0">
                <a:latin typeface="Calibri Light" panose="020F0302020204030204" pitchFamily="34" charset="0"/>
              </a:rPr>
              <a:t>   ¿Qué llevas puesto?</a:t>
            </a:r>
          </a:p>
        </p:txBody>
      </p:sp>
      <p:pic>
        <p:nvPicPr>
          <p:cNvPr id="4101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1882775"/>
            <a:ext cx="13271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weather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558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s_592020_12_35_34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574338" y="469106"/>
            <a:ext cx="609600" cy="609600"/>
          </a:xfrm>
          <a:prstGeom prst="rect">
            <a:avLst/>
          </a:prstGeom>
        </p:spPr>
      </p:pic>
      <p:pic>
        <p:nvPicPr>
          <p:cNvPr id="2" name="translate_ttssom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096000" y="5842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55600" y="5532438"/>
            <a:ext cx="10515600" cy="1325562"/>
          </a:xfrm>
        </p:spPr>
        <p:txBody>
          <a:bodyPr/>
          <a:lstStyle/>
          <a:p>
            <a:pPr eaLnBrk="1" hangingPunct="1"/>
            <a:r>
              <a:rPr lang="es-ES_tradnl" altLang="en-US" sz="6000" dirty="0" smtClean="0"/>
              <a:t>Llevo </a:t>
            </a:r>
            <a:r>
              <a:rPr lang="es-ES_tradnl" alt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unas botas </a:t>
            </a:r>
            <a:endParaRPr lang="en-GB" altLang="en-US" sz="6000" dirty="0" smtClean="0"/>
          </a:p>
        </p:txBody>
      </p:sp>
      <p:pic>
        <p:nvPicPr>
          <p:cNvPr id="5123" name="Picture 2" descr="http://clipartist.info/RSS/openclipart.org/2011/July/29-Friday/gato_de_botas-999px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63" y="1847850"/>
            <a:ext cx="3070225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363538" y="111125"/>
            <a:ext cx="115490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n-US" sz="6000" dirty="0">
                <a:latin typeface="Calibri Light" panose="020F0302020204030204" pitchFamily="34" charset="0"/>
              </a:rPr>
              <a:t>Está </a:t>
            </a:r>
            <a:r>
              <a:rPr lang="es-ES_tradnl" altLang="en-US" sz="6000" dirty="0" smtClean="0">
                <a:latin typeface="Calibri Light" panose="020F0302020204030204" pitchFamily="34" charset="0"/>
              </a:rPr>
              <a:t>nevando.    ¿Qué llevas puesto?</a:t>
            </a:r>
            <a:endParaRPr lang="es-ES_tradnl" altLang="en-US" sz="6000" dirty="0">
              <a:latin typeface="Calibri Light" panose="020F0302020204030204" pitchFamily="34" charset="0"/>
            </a:endParaRPr>
          </a:p>
        </p:txBody>
      </p:sp>
      <p:pic>
        <p:nvPicPr>
          <p:cNvPr id="5125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1563688"/>
            <a:ext cx="1257300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s_592020_12_35_34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03000" y="469106"/>
            <a:ext cx="609600" cy="609600"/>
          </a:xfrm>
          <a:prstGeom prst="rect">
            <a:avLst/>
          </a:prstGeom>
        </p:spPr>
      </p:pic>
      <p:pic>
        <p:nvPicPr>
          <p:cNvPr id="2" name="translate_ttsbota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9" name="weather-1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500" y="5309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ranslate_ttsbota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599303" y="591940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06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566738" y="5284788"/>
            <a:ext cx="10515600" cy="1325562"/>
          </a:xfrm>
        </p:spPr>
        <p:txBody>
          <a:bodyPr/>
          <a:lstStyle/>
          <a:p>
            <a:pPr eaLnBrk="1" hangingPunct="1"/>
            <a:r>
              <a:rPr lang="es-ES_tradnl" altLang="en-US" sz="6000" dirty="0" smtClean="0"/>
              <a:t>Llevo </a:t>
            </a:r>
            <a:r>
              <a:rPr lang="en-GB" altLang="en-US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GB" altLang="en-US" sz="6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paraguas</a:t>
            </a:r>
            <a:r>
              <a:rPr lang="en-GB" altLang="en-US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 sz="6000" dirty="0" smtClean="0"/>
          </a:p>
        </p:txBody>
      </p:sp>
      <p:pic>
        <p:nvPicPr>
          <p:cNvPr id="6147" name="Picture 2" descr="http://www.clker.com/cliparts/a/d/3/8/1333493101573321879Bird%20with%20Umbrella.svg.me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2293938"/>
            <a:ext cx="26860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363537" y="111125"/>
            <a:ext cx="1131199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n-US" sz="6000" dirty="0">
                <a:latin typeface="Calibri Light" panose="020F0302020204030204" pitchFamily="34" charset="0"/>
              </a:rPr>
              <a:t>Está </a:t>
            </a:r>
            <a:r>
              <a:rPr lang="es-ES_tradnl" altLang="en-US" sz="6000" dirty="0" smtClean="0">
                <a:latin typeface="Calibri Light" panose="020F0302020204030204" pitchFamily="34" charset="0"/>
              </a:rPr>
              <a:t>lloviendo.   ¿Qué llevas puesto?</a:t>
            </a:r>
            <a:endParaRPr lang="es-ES_tradnl" altLang="en-US" sz="6000" dirty="0">
              <a:latin typeface="Calibri Light" panose="020F0302020204030204" pitchFamily="34" charset="0"/>
            </a:endParaRPr>
          </a:p>
        </p:txBody>
      </p:sp>
      <p:pic>
        <p:nvPicPr>
          <p:cNvPr id="6149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2030413"/>
            <a:ext cx="19050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ranslate_ttsllo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291" y="16430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s_592020_12_35_34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14667" y="413279"/>
            <a:ext cx="609600" cy="609600"/>
          </a:xfrm>
          <a:prstGeom prst="rect">
            <a:avLst/>
          </a:prstGeom>
        </p:spPr>
      </p:pic>
      <p:pic>
        <p:nvPicPr>
          <p:cNvPr id="2" name="translate_ttspar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321425" y="564276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54000" y="5351463"/>
            <a:ext cx="10515600" cy="1325562"/>
          </a:xfrm>
        </p:spPr>
        <p:txBody>
          <a:bodyPr/>
          <a:lstStyle/>
          <a:p>
            <a:pPr eaLnBrk="1" hangingPunct="1"/>
            <a:r>
              <a:rPr lang="es-ES_tradnl" altLang="en-US" sz="6000" dirty="0" smtClean="0"/>
              <a:t>Llevo </a:t>
            </a:r>
            <a:r>
              <a:rPr lang="es-ES_tradnl" alt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unas gafas de sol </a:t>
            </a:r>
            <a:endParaRPr lang="en-GB" altLang="en-US" sz="60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63538" y="111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n-US" sz="6000" dirty="0">
                <a:latin typeface="Calibri Light" panose="020F0302020204030204" pitchFamily="34" charset="0"/>
              </a:rPr>
              <a:t>Hace sol. </a:t>
            </a:r>
            <a:r>
              <a:rPr lang="es-ES_tradnl" altLang="en-US" sz="6000" dirty="0" smtClean="0">
                <a:latin typeface="Calibri Light" panose="020F0302020204030204" pitchFamily="34" charset="0"/>
              </a:rPr>
              <a:t>   ¿Qué llevas puesto?</a:t>
            </a:r>
            <a:endParaRPr lang="es-ES_tradnl" altLang="en-US" sz="6000" dirty="0">
              <a:latin typeface="Calibri Light" panose="020F0302020204030204" pitchFamily="34" charset="0"/>
            </a:endParaRPr>
          </a:p>
        </p:txBody>
      </p:sp>
      <p:pic>
        <p:nvPicPr>
          <p:cNvPr id="7172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527175"/>
            <a:ext cx="13239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2301875"/>
            <a:ext cx="233362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ranslatesol_t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22" y="567532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s_592020_12_35_34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160000" y="370946"/>
            <a:ext cx="609600" cy="609600"/>
          </a:xfrm>
          <a:prstGeom prst="rect">
            <a:avLst/>
          </a:prstGeom>
        </p:spPr>
      </p:pic>
      <p:pic>
        <p:nvPicPr>
          <p:cNvPr id="2" name="translate_ttsso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323667" y="570944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63538" y="5532438"/>
            <a:ext cx="10515600" cy="1325562"/>
          </a:xfrm>
        </p:spPr>
        <p:txBody>
          <a:bodyPr/>
          <a:lstStyle/>
          <a:p>
            <a:pPr eaLnBrk="1" hangingPunct="1"/>
            <a:r>
              <a:rPr lang="es-ES_tradnl" altLang="en-US" sz="6000" dirty="0" smtClean="0"/>
              <a:t>Llevo </a:t>
            </a:r>
            <a:r>
              <a:rPr lang="es-ES_tradnl" altLang="en-US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abrigo </a:t>
            </a:r>
            <a:endParaRPr lang="en-GB" altLang="en-US" sz="6000" dirty="0" smtClean="0"/>
          </a:p>
        </p:txBody>
      </p:sp>
      <p:pic>
        <p:nvPicPr>
          <p:cNvPr id="8195" name="Picture 2" descr="http://2.bp.blogspot.com/_6B_6gGLmtlk/TOrepFlEryI/AAAAAAAABp4/kysAIdTYSt0/s1600/abrigo-para-perr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1692275"/>
            <a:ext cx="334327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363537" y="117475"/>
            <a:ext cx="1170992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n-US" sz="6000" dirty="0" smtClean="0">
                <a:latin typeface="Calibri Light" panose="020F0302020204030204" pitchFamily="34" charset="0"/>
              </a:rPr>
              <a:t>Está nublado.   ¿Qué llevas puesto?</a:t>
            </a:r>
            <a:endParaRPr lang="es-ES_tradnl" altLang="en-US" sz="6000" dirty="0">
              <a:latin typeface="Calibri Light" panose="020F0302020204030204" pitchFamily="34" charset="0"/>
            </a:endParaRPr>
          </a:p>
        </p:txBody>
      </p:sp>
      <p:pic>
        <p:nvPicPr>
          <p:cNvPr id="8197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443038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s_592020_13_14_42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11188" y="512000"/>
            <a:ext cx="609600" cy="609600"/>
          </a:xfrm>
          <a:prstGeom prst="rect">
            <a:avLst/>
          </a:prstGeom>
        </p:spPr>
      </p:pic>
      <p:pic>
        <p:nvPicPr>
          <p:cNvPr id="7" name="cs_592020_12_35_34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260666" y="475456"/>
            <a:ext cx="609600" cy="609600"/>
          </a:xfrm>
          <a:prstGeom prst="rect">
            <a:avLst/>
          </a:prstGeom>
        </p:spPr>
      </p:pic>
      <p:pic>
        <p:nvPicPr>
          <p:cNvPr id="3" name="translate_ttsabrig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248804" y="601133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78</Words>
  <Application>Microsoft Office PowerPoint</Application>
  <PresentationFormat>Widescreen</PresentationFormat>
  <Paragraphs>14</Paragraphs>
  <Slides>7</Slides>
  <Notes>0</Notes>
  <HiddenSlides>0</HiddenSlides>
  <MMClips>20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Llevo una bufanda </vt:lpstr>
      <vt:lpstr>Llevo un sombrero </vt:lpstr>
      <vt:lpstr>Llevo unas botas </vt:lpstr>
      <vt:lpstr>Llevo un paraguas </vt:lpstr>
      <vt:lpstr>Llevo unas gafas de sol </vt:lpstr>
      <vt:lpstr>Llevo un abrigo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</dc:creator>
  <cp:lastModifiedBy>Wendy Walker</cp:lastModifiedBy>
  <cp:revision>17</cp:revision>
  <dcterms:created xsi:type="dcterms:W3CDTF">2014-09-05T17:49:45Z</dcterms:created>
  <dcterms:modified xsi:type="dcterms:W3CDTF">2020-05-09T21:46:10Z</dcterms:modified>
</cp:coreProperties>
</file>