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84" r:id="rId2"/>
    <p:sldId id="286" r:id="rId3"/>
    <p:sldId id="288" r:id="rId4"/>
    <p:sldId id="287" r:id="rId5"/>
    <p:sldId id="289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57" r:id="rId32"/>
    <p:sldId id="285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00"/>
    <a:srgbClr val="FF0066"/>
    <a:srgbClr val="0000D0"/>
    <a:srgbClr val="0000E4"/>
    <a:srgbClr val="A4AB15"/>
    <a:srgbClr val="5F6B0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 showGuides="1"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8AD8D3-8144-49F3-A3C9-1DB522D1C1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79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27BF-FB93-491B-BAE0-372EE825F9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4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12374-DC18-4EBE-BAA1-EAB790008B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58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118AF-E548-4429-9C10-39033DFD2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0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E7AD-DDF2-4097-A3BC-83502E38D3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448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14D5-A537-4632-9845-A7FB318226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36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A44-D140-4E4B-BEA3-F9FF28B4D8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0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37403-6005-497F-8835-C92B7F954A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28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1952-4CC6-45EA-842E-CE414DD9D7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96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D0DE-005F-49C5-8268-B11872D31A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473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3F4F-6A64-4C42-B9BE-09477869D7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49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9F2E-396D-4812-B2BB-4BDF877022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21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A73CDF-3F02-46D0-9F24-491D04D60C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7" Type="http://schemas.openxmlformats.org/officeDocument/2006/relationships/image" Target="../media/image4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7" Type="http://schemas.openxmlformats.org/officeDocument/2006/relationships/image" Target="../media/image4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wmf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image" Target="../media/image4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7" Type="http://schemas.openxmlformats.org/officeDocument/2006/relationships/image" Target="../media/image5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wmf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7" Type="http://schemas.openxmlformats.org/officeDocument/2006/relationships/image" Target="../media/image6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wmf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65.wm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wm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audio" Target="../media/audio41.wav"/><Relationship Id="rId7" Type="http://schemas.openxmlformats.org/officeDocument/2006/relationships/image" Target="../media/image72.wm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image" Target="../media/image3.gif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audio" Target="../media/audio42.wav"/><Relationship Id="rId7" Type="http://schemas.openxmlformats.org/officeDocument/2006/relationships/image" Target="../media/image77.wm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5" Type="http://schemas.openxmlformats.org/officeDocument/2006/relationships/image" Target="../media/image75.png"/><Relationship Id="rId4" Type="http://schemas.openxmlformats.org/officeDocument/2006/relationships/image" Target="../media/image74.jpeg"/><Relationship Id="rId9" Type="http://schemas.openxmlformats.org/officeDocument/2006/relationships/image" Target="../media/image7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7" Type="http://schemas.openxmlformats.org/officeDocument/2006/relationships/image" Target="../media/image83.gi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wmf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5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wmf"/><Relationship Id="rId5" Type="http://schemas.openxmlformats.org/officeDocument/2006/relationships/image" Target="../media/image88.gif"/><Relationship Id="rId4" Type="http://schemas.openxmlformats.org/officeDocument/2006/relationships/image" Target="../media/image8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6.wav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gif"/><Relationship Id="rId5" Type="http://schemas.openxmlformats.org/officeDocument/2006/relationships/image" Target="../media/image91.jpeg"/><Relationship Id="rId4" Type="http://schemas.openxmlformats.org/officeDocument/2006/relationships/image" Target="../media/image9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7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openxmlformats.org/officeDocument/2006/relationships/image" Target="../media/image9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8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gif"/><Relationship Id="rId4" Type="http://schemas.openxmlformats.org/officeDocument/2006/relationships/image" Target="../media/image9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9.wav"/><Relationship Id="rId7" Type="http://schemas.openxmlformats.org/officeDocument/2006/relationships/image" Target="../media/image100.gif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gif"/><Relationship Id="rId5" Type="http://schemas.openxmlformats.org/officeDocument/2006/relationships/image" Target="../media/image98.wmf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0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wmf"/><Relationship Id="rId5" Type="http://schemas.openxmlformats.org/officeDocument/2006/relationships/image" Target="../media/image102.gif"/><Relationship Id="rId4" Type="http://schemas.openxmlformats.org/officeDocument/2006/relationships/image" Target="../media/image10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1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gi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2.wav"/><Relationship Id="rId7" Type="http://schemas.openxmlformats.org/officeDocument/2006/relationships/image" Target="../media/image109.wmf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audio" Target="../media/audio53.wav"/><Relationship Id="rId7" Type="http://schemas.openxmlformats.org/officeDocument/2006/relationships/image" Target="../media/image113.pn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png"/><Relationship Id="rId4" Type="http://schemas.openxmlformats.org/officeDocument/2006/relationships/image" Target="../media/image1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audio" Target="../media/audio17.wav"/><Relationship Id="rId26" Type="http://schemas.openxmlformats.org/officeDocument/2006/relationships/audio" Target="../media/audio25.wav"/><Relationship Id="rId3" Type="http://schemas.openxmlformats.org/officeDocument/2006/relationships/audio" Target="../media/audio2.wav"/><Relationship Id="rId21" Type="http://schemas.openxmlformats.org/officeDocument/2006/relationships/audio" Target="../media/audio20.wav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audio" Target="../media/audio16.wav"/><Relationship Id="rId25" Type="http://schemas.openxmlformats.org/officeDocument/2006/relationships/audio" Target="../media/audio24.wav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20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audio" Target="../media/audio23.wav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23" Type="http://schemas.openxmlformats.org/officeDocument/2006/relationships/audio" Target="../media/audio22.wav"/><Relationship Id="rId28" Type="http://schemas.openxmlformats.org/officeDocument/2006/relationships/audio" Target="../media/audio27.wav"/><Relationship Id="rId10" Type="http://schemas.openxmlformats.org/officeDocument/2006/relationships/audio" Target="../media/audio9.wav"/><Relationship Id="rId19" Type="http://schemas.openxmlformats.org/officeDocument/2006/relationships/audio" Target="../media/audio18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audio" Target="../media/audio21.wav"/><Relationship Id="rId27" Type="http://schemas.openxmlformats.org/officeDocument/2006/relationships/audio" Target="../media/audio26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7" Type="http://schemas.openxmlformats.org/officeDocument/2006/relationships/image" Target="../media/image3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ab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6019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611188" y="2784475"/>
            <a:ext cx="79216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el alfabeto español</a:t>
            </a:r>
          </a:p>
        </p:txBody>
      </p:sp>
      <p:pic>
        <p:nvPicPr>
          <p:cNvPr id="2" name="cs_5222020_10_46_5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2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mp_1136_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1450"/>
            <a:ext cx="4699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tmp_1136_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3081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tmp_1136_7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977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828800" y="33528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7176" name="WordArt 8" descr="Granite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25908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E 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752600" y="5181600"/>
            <a:ext cx="5410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8800">
                <a:latin typeface="Comic Sans MS" panose="030F0702030302020204" pitchFamily="66" charset="0"/>
              </a:rPr>
              <a:t>elefante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ef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6" grpId="0" animBg="1"/>
      <p:bldP spid="717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447800" y="38100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8200" name="WordArt 8" descr="Green marble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2209800" cy="3113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F f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752600" y="5181600"/>
            <a:ext cx="5410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8800">
                <a:latin typeface="Comic Sans MS" panose="030F0702030302020204" pitchFamily="66" charset="0"/>
              </a:rPr>
              <a:t>fútbol</a:t>
            </a:r>
          </a:p>
        </p:txBody>
      </p:sp>
      <p:pic>
        <p:nvPicPr>
          <p:cNvPr id="11269" name="Picture 13" descr="j02134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2608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j03364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0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 descr="j03005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utb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0" grpId="0" animBg="1"/>
      <p:bldP spid="82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mp_1136_1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743200" y="1905000"/>
            <a:ext cx="622300" cy="1308100"/>
          </a:xfrm>
          <a:prstGeom prst="curvedRightArrow">
            <a:avLst>
              <a:gd name="adj1" fmla="val 42041"/>
              <a:gd name="adj2" fmla="val 84082"/>
              <a:gd name="adj3" fmla="val 33333"/>
            </a:avLst>
          </a:prstGeom>
          <a:solidFill>
            <a:srgbClr val="000000"/>
          </a:solidFill>
          <a:ln w="9525">
            <a:solidFill>
              <a:srgbClr val="FF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9224" name="WordArt 8" descr="Purple mesh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28194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G 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914400" y="4800600"/>
            <a:ext cx="4953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garaje</a:t>
            </a:r>
          </a:p>
        </p:txBody>
      </p:sp>
      <p:pic>
        <p:nvPicPr>
          <p:cNvPr id="12295" name="Picture 10" descr="gar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57788"/>
            <a:ext cx="18288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gar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55435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ra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5715000" y="36576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0249" name="WordArt 9" descr="Brown marble"/>
          <p:cNvSpPr>
            <a:spLocks noChangeArrowheads="1" noChangeShapeType="1" noTextEdit="1"/>
          </p:cNvSpPr>
          <p:nvPr/>
        </p:nvSpPr>
        <p:spPr bwMode="auto">
          <a:xfrm>
            <a:off x="4267200" y="1524000"/>
            <a:ext cx="32766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H h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05200" y="4495800"/>
            <a:ext cx="464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helado</a:t>
            </a:r>
          </a:p>
        </p:txBody>
      </p:sp>
      <p:pic>
        <p:nvPicPr>
          <p:cNvPr id="13317" name="Picture 11" descr="j0234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218281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j02836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0906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j03567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l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9" grpId="0" animBg="1"/>
      <p:bldP spid="102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201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1981200" cy="189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I i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05200" y="3810000"/>
            <a:ext cx="457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isla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s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 animBg="1"/>
      <p:bldP spid="112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7" name="WordArt 279"/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2568" name="WordArt 280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2590800" cy="2198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E4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J j</a:t>
            </a:r>
          </a:p>
        </p:txBody>
      </p:sp>
      <p:sp>
        <p:nvSpPr>
          <p:cNvPr id="12569" name="Text Box 281"/>
          <p:cNvSpPr txBox="1">
            <a:spLocks noChangeArrowheads="1"/>
          </p:cNvSpPr>
          <p:nvPr/>
        </p:nvSpPr>
        <p:spPr bwMode="auto">
          <a:xfrm>
            <a:off x="533400" y="4648200"/>
            <a:ext cx="6705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jardín</a:t>
            </a:r>
          </a:p>
        </p:txBody>
      </p:sp>
      <p:pic>
        <p:nvPicPr>
          <p:cNvPr id="15365" name="Picture 285" descr="j00899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41375"/>
            <a:ext cx="41910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86" descr="j02867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752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ard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7" grpId="0" animBg="1"/>
      <p:bldP spid="12568" grpId="0" animBg="1"/>
      <p:bldP spid="1256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352800" y="34290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3320" name="WordArt 8" descr="Sand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3200400" cy="2579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K k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5715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kárate</a:t>
            </a:r>
          </a:p>
        </p:txBody>
      </p:sp>
      <p:pic>
        <p:nvPicPr>
          <p:cNvPr id="16389" name="Picture 12" descr="bd0813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81793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j028391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77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j030976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r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20" grpId="0" animBg="1"/>
      <p:bldP spid="133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6096000" y="33528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447800" y="5029200"/>
            <a:ext cx="617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limón</a:t>
            </a:r>
          </a:p>
        </p:txBody>
      </p:sp>
      <p:pic>
        <p:nvPicPr>
          <p:cNvPr id="17412" name="Picture 10" descr="j03366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219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fd00219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4319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j02373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5288"/>
            <a:ext cx="40386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sy00198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0415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6988" y="5191125"/>
            <a:ext cx="1539876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 </a:t>
            </a:r>
            <a:r>
              <a:rPr lang="en-US" sz="9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m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447800" y="32004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3276600" cy="32369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M m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76400" y="4648200"/>
            <a:ext cx="533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montaña</a:t>
            </a:r>
          </a:p>
        </p:txBody>
      </p:sp>
      <p:pic>
        <p:nvPicPr>
          <p:cNvPr id="18437" name="Picture 13" descr="j02834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92675"/>
            <a:ext cx="17113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 descr="j0284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3874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5" descr="bd05525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85800"/>
            <a:ext cx="324167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nt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8" grpId="0" animBg="1"/>
      <p:bldP spid="153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505200" y="36576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14600" y="4953000"/>
            <a:ext cx="5867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Navidad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2133600" cy="2503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N n</a:t>
            </a:r>
          </a:p>
        </p:txBody>
      </p:sp>
      <p:pic>
        <p:nvPicPr>
          <p:cNvPr id="19461" name="Picture 159" descr="j03547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626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60" descr="j03547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3263"/>
            <a:ext cx="15240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1" descr="j01986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430588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2" descr="j02377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819400"/>
            <a:ext cx="8175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3" descr="j03365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24384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vid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2" grpId="0" autoUpdateAnimBg="0"/>
      <p:bldP spid="163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01782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4313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j01782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90500"/>
            <a:ext cx="1014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j01782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15900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j01782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8913"/>
            <a:ext cx="10175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j01782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j01782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j01782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700213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j01782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27200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j01782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700213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j017821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700213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j017821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654175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j0178218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1628775"/>
            <a:ext cx="11128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j017821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94038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j0178220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40075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j017822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094038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j0178222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094038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j0178223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94038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j0178224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068638"/>
            <a:ext cx="107473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j0178225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437063"/>
            <a:ext cx="11350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j0178226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10088"/>
            <a:ext cx="107473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 descr="j0178227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4437063"/>
            <a:ext cx="113506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j0178228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4464050"/>
            <a:ext cx="111283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 descr="j0178229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4537075"/>
            <a:ext cx="10525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j0178230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508500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 descr="j0178231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6575"/>
            <a:ext cx="11255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 descr="j0178232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5616575"/>
            <a:ext cx="11255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95600" y="4800600"/>
            <a:ext cx="27987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ocho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066800" y="38100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2895600" cy="2960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O o</a:t>
            </a:r>
          </a:p>
        </p:txBody>
      </p:sp>
      <p:pic>
        <p:nvPicPr>
          <p:cNvPr id="20485" name="Picture 9" descr="eight_str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25638"/>
            <a:ext cx="39909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rps623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0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j01783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sy00695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0"/>
            <a:ext cx="9032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sy0030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7778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sy01854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81000"/>
            <a:ext cx="142716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nimBg="1"/>
      <p:bldP spid="174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819400" y="4648200"/>
            <a:ext cx="4191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pan</a:t>
            </a:r>
          </a:p>
        </p:txBody>
      </p:sp>
      <p:sp>
        <p:nvSpPr>
          <p:cNvPr id="18442" name="WordArt 10" descr="Woven mat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3048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P p</a:t>
            </a: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19050" y="2982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1510" name="Picture 17" descr="grateful-bread-our-bread-medley-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9371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8" descr="j030334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4144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9" descr="j02839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2057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0" grpId="0" autoUpdateAnimBg="0"/>
      <p:bldP spid="184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4724400" y="32004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19463" name="WordArt 7" descr="Water droplets"/>
          <p:cNvSpPr>
            <a:spLocks noChangeArrowheads="1" noChangeShapeType="1" noTextEdit="1"/>
          </p:cNvSpPr>
          <p:nvPr/>
        </p:nvSpPr>
        <p:spPr bwMode="auto">
          <a:xfrm>
            <a:off x="4876800" y="533400"/>
            <a:ext cx="3200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Q q</a:t>
            </a:r>
          </a:p>
        </p:txBody>
      </p:sp>
      <p:sp>
        <p:nvSpPr>
          <p:cNvPr id="19465" name="WordArt 9" descr="Water droplets"/>
          <p:cNvSpPr>
            <a:spLocks noChangeArrowheads="1" noChangeShapeType="1" noTextEdit="1"/>
          </p:cNvSpPr>
          <p:nvPr/>
        </p:nvSpPr>
        <p:spPr bwMode="auto">
          <a:xfrm>
            <a:off x="611188" y="4681538"/>
            <a:ext cx="4875212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quiosco</a:t>
            </a:r>
          </a:p>
        </p:txBody>
      </p:sp>
      <p:pic>
        <p:nvPicPr>
          <p:cNvPr id="22533" name="Picture 11" descr="kio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11467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j02810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2098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os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3" grpId="0" animBg="1"/>
      <p:bldP spid="194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048000" y="37338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762000" y="2438400"/>
            <a:ext cx="2057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R r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819400" y="4953000"/>
            <a:ext cx="4191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ratón</a:t>
            </a:r>
          </a:p>
        </p:txBody>
      </p:sp>
      <p:pic>
        <p:nvPicPr>
          <p:cNvPr id="23557" name="Picture 10" descr="tmp_1136_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1414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AG0027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6573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 descr="an00595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0481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a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7" grpId="0" animBg="1"/>
      <p:bldP spid="204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81" descr="star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83" descr="star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192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85" descr="star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0" name="WordArt 286"/>
          <p:cNvSpPr>
            <a:spLocks noChangeArrowheads="1" noChangeShapeType="1" noTextEdit="1"/>
          </p:cNvSpPr>
          <p:nvPr/>
        </p:nvSpPr>
        <p:spPr bwMode="auto">
          <a:xfrm>
            <a:off x="1447800" y="34290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21794" name="WordArt 290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17526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S s</a:t>
            </a:r>
          </a:p>
        </p:txBody>
      </p:sp>
      <p:sp>
        <p:nvSpPr>
          <p:cNvPr id="21795" name="WordArt 291"/>
          <p:cNvSpPr>
            <a:spLocks noChangeArrowheads="1" noChangeShapeType="1" noTextEdit="1"/>
          </p:cNvSpPr>
          <p:nvPr/>
        </p:nvSpPr>
        <p:spPr bwMode="auto">
          <a:xfrm>
            <a:off x="571500" y="46482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F6B03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serpiente</a:t>
            </a:r>
          </a:p>
        </p:txBody>
      </p:sp>
      <p:pic>
        <p:nvPicPr>
          <p:cNvPr id="24584" name="Picture 293" descr="snake_carto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133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294"/>
          <p:cNvSpPr>
            <a:spLocks noChangeArrowheads="1"/>
          </p:cNvSpPr>
          <p:nvPr/>
        </p:nvSpPr>
        <p:spPr bwMode="auto">
          <a:xfrm>
            <a:off x="0" y="169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4586" name="Group 298"/>
          <p:cNvGrpSpPr>
            <a:grpSpLocks/>
          </p:cNvGrpSpPr>
          <p:nvPr/>
        </p:nvGrpSpPr>
        <p:grpSpPr bwMode="auto">
          <a:xfrm>
            <a:off x="5486400" y="457200"/>
            <a:ext cx="5537200" cy="3368675"/>
            <a:chOff x="0" y="0"/>
            <a:chExt cx="3488" cy="2122"/>
          </a:xfrm>
        </p:grpSpPr>
        <p:sp>
          <p:nvSpPr>
            <p:cNvPr id="24588" name="Rectangle 29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9" name="Rectangle 296"/>
            <p:cNvSpPr>
              <a:spLocks noChangeArrowheads="1"/>
            </p:cNvSpPr>
            <p:nvPr/>
          </p:nvSpPr>
          <p:spPr bwMode="auto">
            <a:xfrm>
              <a:off x="0" y="0"/>
              <a:ext cx="3488" cy="2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altLang="en-US" sz="2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24587" name="Picture 297" descr="Snake Charmer Carto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451485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rpi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90" grpId="0" animBg="1"/>
      <p:bldP spid="21794" grpId="0" animBg="1"/>
      <p:bldP spid="217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mp_1136_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6957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3886200" y="16002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22534" name="WordArt 6" descr="Dotted diamond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32004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pattFill prst="dotDmnd">
                  <a:fgClr>
                    <a:srgbClr val="FFCC66"/>
                  </a:fgClr>
                  <a:bgClr>
                    <a:srgbClr val="CC0000"/>
                  </a:bgClr>
                </a:patt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T t</a:t>
            </a:r>
          </a:p>
        </p:txBody>
      </p:sp>
      <p:sp>
        <p:nvSpPr>
          <p:cNvPr id="22535" name="WordArt 7" descr="Large confetti"/>
          <p:cNvSpPr>
            <a:spLocks noChangeArrowheads="1" noChangeShapeType="1" noTextEdit="1"/>
          </p:cNvSpPr>
          <p:nvPr/>
        </p:nvSpPr>
        <p:spPr bwMode="auto">
          <a:xfrm>
            <a:off x="4191000" y="1981200"/>
            <a:ext cx="4267200" cy="32051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lgConfetti">
                  <a:fgClr>
                    <a:srgbClr val="808080"/>
                  </a:fgClr>
                  <a:bgClr>
                    <a:srgbClr val="FF66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Comic Sans MS" panose="030F0702030302020204" pitchFamily="66" charset="0"/>
              </a:rPr>
              <a:t>tigre</a:t>
            </a:r>
          </a:p>
        </p:txBody>
      </p:sp>
      <p:pic>
        <p:nvPicPr>
          <p:cNvPr id="25606" name="Picture 10" descr="tiger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Tiger_video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200"/>
            <a:ext cx="1771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g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4" grpId="0" animBg="1"/>
      <p:bldP spid="225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838200" y="32766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505200" cy="1647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 pitchFamily="66" charset="0"/>
              </a:rPr>
              <a:t>U u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4953000" cy="1876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 pitchFamily="66" charset="0"/>
              </a:rPr>
              <a:t>uniforme</a:t>
            </a:r>
          </a:p>
        </p:txBody>
      </p:sp>
      <p:pic>
        <p:nvPicPr>
          <p:cNvPr id="26629" name="Picture 10" descr="j0089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3379788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j03547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362200"/>
            <a:ext cx="1435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ifor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60" grpId="0" animBg="1"/>
      <p:bldP spid="235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828800" y="296545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24585" name="WordArt 9" descr="Purple mesh"/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25146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V v</a:t>
            </a:r>
          </a:p>
        </p:txBody>
      </p:sp>
      <p:sp>
        <p:nvSpPr>
          <p:cNvPr id="24586" name="WordArt 10" descr="Purple mesh"/>
          <p:cNvSpPr>
            <a:spLocks noChangeArrowheads="1" noChangeShapeType="1" noTextEdit="1"/>
          </p:cNvSpPr>
          <p:nvPr/>
        </p:nvSpPr>
        <p:spPr bwMode="auto">
          <a:xfrm>
            <a:off x="1066800" y="3429000"/>
            <a:ext cx="5143500" cy="3095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ventana</a:t>
            </a:r>
          </a:p>
        </p:txBody>
      </p:sp>
      <p:pic>
        <p:nvPicPr>
          <p:cNvPr id="27653" name="Picture 11" descr="j02376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990600"/>
            <a:ext cx="34798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j02969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1600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3" descr="j02362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17526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nt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5" grpId="0" animBg="1"/>
      <p:bldP spid="245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371600" y="36576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25608" name="WordArt 8" descr="80%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2743200" cy="1892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6600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pattFill prst="pct80">
                  <a:fgClr>
                    <a:srgbClr val="FF6600"/>
                  </a:fgClr>
                  <a:bgClr>
                    <a:srgbClr val="FFFFFF"/>
                  </a:bgClr>
                </a:pattFill>
                <a:latin typeface="Comic Sans MS" panose="030F0702030302020204" pitchFamily="66" charset="0"/>
              </a:rPr>
              <a:t>W w</a:t>
            </a:r>
          </a:p>
        </p:txBody>
      </p:sp>
      <p:sp>
        <p:nvSpPr>
          <p:cNvPr id="25609" name="WordArt 9" descr="80%"/>
          <p:cNvSpPr>
            <a:spLocks noChangeArrowheads="1" noChangeShapeType="1" noTextEdit="1"/>
          </p:cNvSpPr>
          <p:nvPr/>
        </p:nvSpPr>
        <p:spPr bwMode="auto">
          <a:xfrm>
            <a:off x="1028700" y="5029200"/>
            <a:ext cx="7086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pattFill prst="pct80">
                  <a:fgClr>
                    <a:srgbClr val="FF6600"/>
                  </a:fgClr>
                  <a:bgClr>
                    <a:schemeClr val="tx1"/>
                  </a:bgClr>
                </a:patt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windsurf</a:t>
            </a:r>
          </a:p>
        </p:txBody>
      </p:sp>
      <p:pic>
        <p:nvPicPr>
          <p:cNvPr id="28677" name="Picture 11" descr="AG0057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8194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j03566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12350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3" descr="sl0025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3189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sur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  <p:bldP spid="256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mp_1136_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"/>
            <a:ext cx="5867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 descr="tmp_1136_1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304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533400" y="35814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26631" name="WordArt 7" descr="Zig zag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59436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pattFill prst="zigZag">
                  <a:fgClr>
                    <a:srgbClr val="00FF00"/>
                  </a:fgClr>
                  <a:bgClr>
                    <a:schemeClr val="bg2"/>
                  </a:bgClr>
                </a:patt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xilófono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271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9703" name="Group 14"/>
          <p:cNvGrpSpPr>
            <a:grpSpLocks/>
          </p:cNvGrpSpPr>
          <p:nvPr/>
        </p:nvGrpSpPr>
        <p:grpSpPr bwMode="auto">
          <a:xfrm>
            <a:off x="0" y="2713038"/>
            <a:ext cx="9144000" cy="1433512"/>
            <a:chOff x="0" y="0"/>
            <a:chExt cx="5760" cy="903"/>
          </a:xfrm>
        </p:grpSpPr>
        <p:sp>
          <p:nvSpPr>
            <p:cNvPr id="2970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58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9707" name="Group 13"/>
            <p:cNvGrpSpPr>
              <a:grpSpLocks/>
            </p:cNvGrpSpPr>
            <p:nvPr/>
          </p:nvGrpSpPr>
          <p:grpSpPr bwMode="auto">
            <a:xfrm>
              <a:off x="0" y="0"/>
              <a:ext cx="5760" cy="903"/>
              <a:chOff x="0" y="0"/>
              <a:chExt cx="5760" cy="903"/>
            </a:xfrm>
          </p:grpSpPr>
          <p:sp>
            <p:nvSpPr>
              <p:cNvPr id="29708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41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0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altLang="en-US" sz="8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GB" altLang="en-US" sz="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                                      </a:t>
                </a:r>
                <a:endParaRPr lang="en-GB" altLang="en-US" sz="110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9704" name="Picture 12" descr="musical_notes_bubbling_md_wh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00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ilof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857500"/>
            <a:ext cx="7772400" cy="1143000"/>
          </a:xfrm>
        </p:spPr>
        <p:txBody>
          <a:bodyPr/>
          <a:lstStyle/>
          <a:p>
            <a:r>
              <a:rPr lang="en-GB" dirty="0" smtClean="0"/>
              <a:t>Listen to the sounds of the letters of the alphabet in the next slide.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19200" y="33528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27654" name="WordArt 6" descr="Purple mesh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42672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yoga</a:t>
            </a:r>
          </a:p>
        </p:txBody>
      </p:sp>
      <p:sp>
        <p:nvSpPr>
          <p:cNvPr id="27655" name="WordArt 7" descr="Purple mesh"/>
          <p:cNvSpPr>
            <a:spLocks noChangeArrowheads="1" noChangeShapeType="1" noTextEdit="1"/>
          </p:cNvSpPr>
          <p:nvPr/>
        </p:nvSpPr>
        <p:spPr bwMode="auto">
          <a:xfrm>
            <a:off x="685800" y="4572000"/>
            <a:ext cx="2209800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Y y</a:t>
            </a:r>
          </a:p>
        </p:txBody>
      </p:sp>
      <p:pic>
        <p:nvPicPr>
          <p:cNvPr id="30725" name="Picture 11" descr="x_Cartoon%20Yo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 descr="dhanurasana-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8650"/>
            <a:ext cx="37338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4" descr="j03245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1404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4" grpId="0" animBg="1"/>
      <p:bldP spid="276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WordArt 63"/>
          <p:cNvSpPr>
            <a:spLocks noChangeArrowheads="1" noChangeShapeType="1" noTextEdit="1"/>
          </p:cNvSpPr>
          <p:nvPr/>
        </p:nvSpPr>
        <p:spPr bwMode="auto">
          <a:xfrm>
            <a:off x="4800600" y="22098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3136" name="WordArt 64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2209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Z z</a:t>
            </a:r>
          </a:p>
        </p:txBody>
      </p:sp>
      <p:sp>
        <p:nvSpPr>
          <p:cNvPr id="3137" name="WordArt 65"/>
          <p:cNvSpPr>
            <a:spLocks noChangeArrowheads="1" noChangeShapeType="1" noTextEdit="1"/>
          </p:cNvSpPr>
          <p:nvPr/>
        </p:nvSpPr>
        <p:spPr bwMode="auto">
          <a:xfrm>
            <a:off x="3733800" y="3429000"/>
            <a:ext cx="4876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zanahoria</a:t>
            </a:r>
          </a:p>
        </p:txBody>
      </p:sp>
      <p:pic>
        <p:nvPicPr>
          <p:cNvPr id="31749" name="Picture 67" descr="Aaa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889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9" descr="cartoon_rabbit_carr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3700"/>
            <a:ext cx="2133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1" descr="Cartoon-Carr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914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3" descr="040130_cartoon03_320x3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12795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75" descr="carr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164623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nahor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5" grpId="0" animBg="1"/>
      <p:bldP spid="3136" grpId="0" animBg="1"/>
      <p:bldP spid="31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2789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{&quot;Excelente&quot; design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51075"/>
            <a:ext cx="4824412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804025" y="6396038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Rachel Hawkes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3" name="WordArt 43"/>
          <p:cNvSpPr>
            <a:spLocks noChangeArrowheads="1" noChangeShapeType="1" noTextEdit="1"/>
          </p:cNvSpPr>
          <p:nvPr/>
        </p:nvSpPr>
        <p:spPr bwMode="auto">
          <a:xfrm>
            <a:off x="468313" y="185738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Aa</a:t>
            </a:r>
          </a:p>
        </p:txBody>
      </p:sp>
      <p:sp>
        <p:nvSpPr>
          <p:cNvPr id="35884" name="WordArt 44"/>
          <p:cNvSpPr>
            <a:spLocks noChangeArrowheads="1" noChangeShapeType="1" noTextEdit="1"/>
          </p:cNvSpPr>
          <p:nvPr/>
        </p:nvSpPr>
        <p:spPr bwMode="auto">
          <a:xfrm>
            <a:off x="2339975" y="188913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Bb</a:t>
            </a:r>
          </a:p>
        </p:txBody>
      </p:sp>
      <p:sp>
        <p:nvSpPr>
          <p:cNvPr id="35885" name="WordArt 45"/>
          <p:cNvSpPr>
            <a:spLocks noChangeArrowheads="1" noChangeShapeType="1" noTextEdit="1"/>
          </p:cNvSpPr>
          <p:nvPr/>
        </p:nvSpPr>
        <p:spPr bwMode="auto">
          <a:xfrm>
            <a:off x="4171950" y="185738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Cc</a:t>
            </a:r>
          </a:p>
        </p:txBody>
      </p:sp>
      <p:sp>
        <p:nvSpPr>
          <p:cNvPr id="35886" name="WordArt 46"/>
          <p:cNvSpPr>
            <a:spLocks noChangeArrowheads="1" noChangeShapeType="1" noTextEdit="1"/>
          </p:cNvSpPr>
          <p:nvPr/>
        </p:nvSpPr>
        <p:spPr bwMode="auto">
          <a:xfrm>
            <a:off x="5972175" y="188913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Dd</a:t>
            </a:r>
          </a:p>
        </p:txBody>
      </p:sp>
      <p:sp>
        <p:nvSpPr>
          <p:cNvPr id="35887" name="WordArt 47"/>
          <p:cNvSpPr>
            <a:spLocks noChangeArrowheads="1" noChangeShapeType="1" noTextEdit="1"/>
          </p:cNvSpPr>
          <p:nvPr/>
        </p:nvSpPr>
        <p:spPr bwMode="auto">
          <a:xfrm>
            <a:off x="7885113" y="185738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Ee</a:t>
            </a:r>
          </a:p>
        </p:txBody>
      </p:sp>
      <p:sp>
        <p:nvSpPr>
          <p:cNvPr id="35888" name="WordArt 48"/>
          <p:cNvSpPr>
            <a:spLocks noChangeArrowheads="1" noChangeShapeType="1" noTextEdit="1"/>
          </p:cNvSpPr>
          <p:nvPr/>
        </p:nvSpPr>
        <p:spPr bwMode="auto">
          <a:xfrm>
            <a:off x="539750" y="1554163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Ff</a:t>
            </a:r>
          </a:p>
        </p:txBody>
      </p:sp>
      <p:sp>
        <p:nvSpPr>
          <p:cNvPr id="35889" name="WordArt 49"/>
          <p:cNvSpPr>
            <a:spLocks noChangeArrowheads="1" noChangeShapeType="1" noTextEdit="1"/>
          </p:cNvSpPr>
          <p:nvPr/>
        </p:nvSpPr>
        <p:spPr bwMode="auto">
          <a:xfrm>
            <a:off x="2268538" y="1554163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Gg</a:t>
            </a:r>
          </a:p>
        </p:txBody>
      </p:sp>
      <p:sp>
        <p:nvSpPr>
          <p:cNvPr id="35890" name="WordArt 50"/>
          <p:cNvSpPr>
            <a:spLocks noChangeArrowheads="1" noChangeShapeType="1" noTextEdit="1"/>
          </p:cNvSpPr>
          <p:nvPr/>
        </p:nvSpPr>
        <p:spPr bwMode="auto">
          <a:xfrm>
            <a:off x="4171950" y="1557338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Hh</a:t>
            </a:r>
          </a:p>
        </p:txBody>
      </p:sp>
      <p:sp>
        <p:nvSpPr>
          <p:cNvPr id="35891" name="WordArt 51"/>
          <p:cNvSpPr>
            <a:spLocks noChangeArrowheads="1" noChangeShapeType="1" noTextEdit="1"/>
          </p:cNvSpPr>
          <p:nvPr/>
        </p:nvSpPr>
        <p:spPr bwMode="auto">
          <a:xfrm>
            <a:off x="5972175" y="1484313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Ii</a:t>
            </a:r>
          </a:p>
        </p:txBody>
      </p:sp>
      <p:sp>
        <p:nvSpPr>
          <p:cNvPr id="35892" name="WordArt 52"/>
          <p:cNvSpPr>
            <a:spLocks noChangeArrowheads="1" noChangeShapeType="1" noTextEdit="1"/>
          </p:cNvSpPr>
          <p:nvPr/>
        </p:nvSpPr>
        <p:spPr bwMode="auto">
          <a:xfrm>
            <a:off x="7699375" y="1484313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Jj</a:t>
            </a:r>
          </a:p>
        </p:txBody>
      </p:sp>
      <p:sp>
        <p:nvSpPr>
          <p:cNvPr id="35893" name="WordArt 53"/>
          <p:cNvSpPr>
            <a:spLocks noChangeArrowheads="1" noChangeShapeType="1" noTextEdit="1"/>
          </p:cNvSpPr>
          <p:nvPr/>
        </p:nvSpPr>
        <p:spPr bwMode="auto">
          <a:xfrm>
            <a:off x="539750" y="2922588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Kk</a:t>
            </a:r>
          </a:p>
        </p:txBody>
      </p:sp>
      <p:sp>
        <p:nvSpPr>
          <p:cNvPr id="35894" name="WordArt 54"/>
          <p:cNvSpPr>
            <a:spLocks noChangeArrowheads="1" noChangeShapeType="1" noTextEdit="1"/>
          </p:cNvSpPr>
          <p:nvPr/>
        </p:nvSpPr>
        <p:spPr bwMode="auto">
          <a:xfrm>
            <a:off x="2300288" y="2924175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Ll</a:t>
            </a:r>
          </a:p>
        </p:txBody>
      </p:sp>
      <p:sp>
        <p:nvSpPr>
          <p:cNvPr id="35895" name="WordArt 55"/>
          <p:cNvSpPr>
            <a:spLocks noChangeArrowheads="1" noChangeShapeType="1" noTextEdit="1"/>
          </p:cNvSpPr>
          <p:nvPr/>
        </p:nvSpPr>
        <p:spPr bwMode="auto">
          <a:xfrm>
            <a:off x="3635375" y="2924175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Mm</a:t>
            </a:r>
          </a:p>
        </p:txBody>
      </p:sp>
      <p:sp>
        <p:nvSpPr>
          <p:cNvPr id="35896" name="WordArt 56"/>
          <p:cNvSpPr>
            <a:spLocks noChangeArrowheads="1" noChangeShapeType="1" noTextEdit="1"/>
          </p:cNvSpPr>
          <p:nvPr/>
        </p:nvSpPr>
        <p:spPr bwMode="auto">
          <a:xfrm>
            <a:off x="6516688" y="2924175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Ññ</a:t>
            </a:r>
          </a:p>
        </p:txBody>
      </p:sp>
      <p:sp>
        <p:nvSpPr>
          <p:cNvPr id="35897" name="WordArt 57"/>
          <p:cNvSpPr>
            <a:spLocks noChangeArrowheads="1" noChangeShapeType="1" noTextEdit="1"/>
          </p:cNvSpPr>
          <p:nvPr/>
        </p:nvSpPr>
        <p:spPr bwMode="auto">
          <a:xfrm>
            <a:off x="7772400" y="2852738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Oo</a:t>
            </a:r>
          </a:p>
        </p:txBody>
      </p:sp>
      <p:sp>
        <p:nvSpPr>
          <p:cNvPr id="35898" name="WordArt 58"/>
          <p:cNvSpPr>
            <a:spLocks noChangeArrowheads="1" noChangeShapeType="1" noTextEdit="1"/>
          </p:cNvSpPr>
          <p:nvPr/>
        </p:nvSpPr>
        <p:spPr bwMode="auto">
          <a:xfrm>
            <a:off x="571500" y="4292600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Pp</a:t>
            </a:r>
          </a:p>
        </p:txBody>
      </p:sp>
      <p:sp>
        <p:nvSpPr>
          <p:cNvPr id="35899" name="WordArt 59"/>
          <p:cNvSpPr>
            <a:spLocks noChangeArrowheads="1" noChangeShapeType="1" noTextEdit="1"/>
          </p:cNvSpPr>
          <p:nvPr/>
        </p:nvSpPr>
        <p:spPr bwMode="auto">
          <a:xfrm>
            <a:off x="2227263" y="4292600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Qq</a:t>
            </a:r>
          </a:p>
        </p:txBody>
      </p:sp>
      <p:sp>
        <p:nvSpPr>
          <p:cNvPr id="35900" name="WordArt 60"/>
          <p:cNvSpPr>
            <a:spLocks noChangeArrowheads="1" noChangeShapeType="1" noTextEdit="1"/>
          </p:cNvSpPr>
          <p:nvPr/>
        </p:nvSpPr>
        <p:spPr bwMode="auto">
          <a:xfrm>
            <a:off x="4171950" y="4221163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Rr</a:t>
            </a:r>
          </a:p>
        </p:txBody>
      </p:sp>
      <p:sp>
        <p:nvSpPr>
          <p:cNvPr id="35901" name="WordArt 61"/>
          <p:cNvSpPr>
            <a:spLocks noChangeArrowheads="1" noChangeShapeType="1" noTextEdit="1"/>
          </p:cNvSpPr>
          <p:nvPr/>
        </p:nvSpPr>
        <p:spPr bwMode="auto">
          <a:xfrm>
            <a:off x="5972175" y="4221163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Ss</a:t>
            </a:r>
          </a:p>
        </p:txBody>
      </p:sp>
      <p:sp>
        <p:nvSpPr>
          <p:cNvPr id="35902" name="WordArt 62"/>
          <p:cNvSpPr>
            <a:spLocks noChangeArrowheads="1" noChangeShapeType="1" noTextEdit="1"/>
          </p:cNvSpPr>
          <p:nvPr/>
        </p:nvSpPr>
        <p:spPr bwMode="auto">
          <a:xfrm>
            <a:off x="7772400" y="4292600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Tt</a:t>
            </a:r>
          </a:p>
        </p:txBody>
      </p:sp>
      <p:sp>
        <p:nvSpPr>
          <p:cNvPr id="35903" name="WordArt 63"/>
          <p:cNvSpPr>
            <a:spLocks noChangeArrowheads="1" noChangeShapeType="1" noTextEdit="1"/>
          </p:cNvSpPr>
          <p:nvPr/>
        </p:nvSpPr>
        <p:spPr bwMode="auto">
          <a:xfrm>
            <a:off x="500063" y="5514975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Uu</a:t>
            </a:r>
          </a:p>
        </p:txBody>
      </p:sp>
      <p:sp>
        <p:nvSpPr>
          <p:cNvPr id="35978" name="WordArt 138"/>
          <p:cNvSpPr>
            <a:spLocks noChangeArrowheads="1" noChangeShapeType="1" noTextEdit="1"/>
          </p:cNvSpPr>
          <p:nvPr/>
        </p:nvSpPr>
        <p:spPr bwMode="auto">
          <a:xfrm>
            <a:off x="2082800" y="5589588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Vv</a:t>
            </a:r>
          </a:p>
        </p:txBody>
      </p:sp>
      <p:sp>
        <p:nvSpPr>
          <p:cNvPr id="35979" name="WordArt 139"/>
          <p:cNvSpPr>
            <a:spLocks noChangeArrowheads="1" noChangeShapeType="1" noTextEdit="1"/>
          </p:cNvSpPr>
          <p:nvPr/>
        </p:nvSpPr>
        <p:spPr bwMode="auto">
          <a:xfrm>
            <a:off x="3595688" y="5589588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Ww</a:t>
            </a:r>
          </a:p>
        </p:txBody>
      </p:sp>
      <p:sp>
        <p:nvSpPr>
          <p:cNvPr id="35980" name="WordArt 140"/>
          <p:cNvSpPr>
            <a:spLocks noChangeArrowheads="1" noChangeShapeType="1" noTextEdit="1"/>
          </p:cNvSpPr>
          <p:nvPr/>
        </p:nvSpPr>
        <p:spPr bwMode="auto">
          <a:xfrm>
            <a:off x="5148263" y="5589588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Xx</a:t>
            </a:r>
          </a:p>
        </p:txBody>
      </p:sp>
      <p:sp>
        <p:nvSpPr>
          <p:cNvPr id="35981" name="WordArt 141"/>
          <p:cNvSpPr>
            <a:spLocks noChangeArrowheads="1" noChangeShapeType="1" noTextEdit="1"/>
          </p:cNvSpPr>
          <p:nvPr/>
        </p:nvSpPr>
        <p:spPr bwMode="auto">
          <a:xfrm>
            <a:off x="6548438" y="5661025"/>
            <a:ext cx="976312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Yy</a:t>
            </a:r>
          </a:p>
        </p:txBody>
      </p:sp>
      <p:sp>
        <p:nvSpPr>
          <p:cNvPr id="35982" name="WordArt 142"/>
          <p:cNvSpPr>
            <a:spLocks noChangeArrowheads="1" noChangeShapeType="1" noTextEdit="1"/>
          </p:cNvSpPr>
          <p:nvPr/>
        </p:nvSpPr>
        <p:spPr bwMode="auto">
          <a:xfrm>
            <a:off x="7988300" y="5589588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Zz</a:t>
            </a:r>
          </a:p>
        </p:txBody>
      </p:sp>
      <p:sp>
        <p:nvSpPr>
          <p:cNvPr id="35985" name="WordArt 145"/>
          <p:cNvSpPr>
            <a:spLocks noChangeArrowheads="1" noChangeShapeType="1" noTextEdit="1"/>
          </p:cNvSpPr>
          <p:nvPr/>
        </p:nvSpPr>
        <p:spPr bwMode="auto">
          <a:xfrm>
            <a:off x="5035550" y="2924175"/>
            <a:ext cx="976313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en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5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3" grpId="0" animBg="1"/>
      <p:bldP spid="35884" grpId="0" animBg="1"/>
      <p:bldP spid="35885" grpId="0" animBg="1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2" grpId="0" animBg="1"/>
      <p:bldP spid="35893" grpId="0" animBg="1"/>
      <p:bldP spid="35894" grpId="0" animBg="1"/>
      <p:bldP spid="35895" grpId="0" animBg="1"/>
      <p:bldP spid="35896" grpId="0" animBg="1"/>
      <p:bldP spid="35897" grpId="0" animBg="1"/>
      <p:bldP spid="35898" grpId="0" animBg="1"/>
      <p:bldP spid="35899" grpId="0" animBg="1"/>
      <p:bldP spid="35900" grpId="0" animBg="1"/>
      <p:bldP spid="35901" grpId="0" animBg="1"/>
      <p:bldP spid="35902" grpId="0" animBg="1"/>
      <p:bldP spid="35903" grpId="0" animBg="1"/>
      <p:bldP spid="35978" grpId="0" animBg="1"/>
      <p:bldP spid="35979" grpId="0" animBg="1"/>
      <p:bldP spid="35980" grpId="0" animBg="1"/>
      <p:bldP spid="35981" grpId="0" animBg="1"/>
      <p:bldP spid="35982" grpId="0" animBg="1"/>
      <p:bldP spid="359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776864" cy="2664296"/>
          </a:xfrm>
        </p:spPr>
        <p:txBody>
          <a:bodyPr/>
          <a:lstStyle/>
          <a:p>
            <a:r>
              <a:rPr lang="en-GB" dirty="0" smtClean="0"/>
              <a:t>Listen to the sounds of the letters again, and then to a word that begins with that letter.</a:t>
            </a:r>
            <a:br>
              <a:rPr lang="en-GB" dirty="0" smtClean="0"/>
            </a:br>
            <a:r>
              <a:rPr lang="en-GB" dirty="0" smtClean="0"/>
              <a:t>N.B. ‘</a:t>
            </a:r>
            <a:r>
              <a:rPr lang="en-GB" dirty="0" err="1" smtClean="0"/>
              <a:t>como</a:t>
            </a:r>
            <a:r>
              <a:rPr lang="en-GB" dirty="0" smtClean="0"/>
              <a:t>’ = like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9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astronaut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461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52400"/>
            <a:ext cx="24828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19200" y="-457200"/>
            <a:ext cx="3733800" cy="3770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GB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a</a:t>
            </a:r>
            <a:endParaRPr lang="en-GB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048000" y="2895600"/>
            <a:ext cx="15240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974725" y="4765675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219200" y="4343400"/>
            <a:ext cx="556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>
                <a:latin typeface="Comic Sans MS" panose="030F0702030302020204" pitchFamily="66" charset="0"/>
              </a:rPr>
              <a:t>astronauta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tronau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WordArt 203"/>
          <p:cNvSpPr>
            <a:spLocks noChangeArrowheads="1" noChangeShapeType="1" noTextEdit="1"/>
          </p:cNvSpPr>
          <p:nvPr/>
        </p:nvSpPr>
        <p:spPr bwMode="auto">
          <a:xfrm>
            <a:off x="5105400" y="30480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4302" name="WordArt 206"/>
          <p:cNvSpPr>
            <a:spLocks noChangeArrowheads="1" noChangeShapeType="1" noTextEdit="1"/>
          </p:cNvSpPr>
          <p:nvPr/>
        </p:nvSpPr>
        <p:spPr bwMode="auto">
          <a:xfrm>
            <a:off x="5029200" y="0"/>
            <a:ext cx="3238500" cy="2932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B b</a:t>
            </a:r>
          </a:p>
        </p:txBody>
      </p:sp>
      <p:sp>
        <p:nvSpPr>
          <p:cNvPr id="4303" name="Text Box 207"/>
          <p:cNvSpPr txBox="1">
            <a:spLocks noChangeArrowheads="1"/>
          </p:cNvSpPr>
          <p:nvPr/>
        </p:nvSpPr>
        <p:spPr bwMode="auto">
          <a:xfrm>
            <a:off x="3962400" y="4343400"/>
            <a:ext cx="4800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8800">
                <a:latin typeface="Comic Sans MS" panose="030F0702030302020204" pitchFamily="66" charset="0"/>
              </a:rPr>
              <a:t>bebé</a:t>
            </a:r>
          </a:p>
        </p:txBody>
      </p:sp>
      <p:pic>
        <p:nvPicPr>
          <p:cNvPr id="7173" name="Picture 208" descr="j02622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657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9" descr="j0296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533400"/>
            <a:ext cx="11318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9" grpId="0" animBg="1"/>
      <p:bldP spid="4302" grpId="0" animBg="1"/>
      <p:bldP spid="43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438400" y="2895600"/>
            <a:ext cx="15240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762000" y="-304800"/>
            <a:ext cx="3352800" cy="3341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C c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" y="4191000"/>
            <a:ext cx="441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latin typeface="Comic Sans MS" panose="030F0702030302020204" pitchFamily="66" charset="0"/>
              </a:rPr>
              <a:t>cebolla</a:t>
            </a:r>
          </a:p>
        </p:txBody>
      </p:sp>
      <p:pic>
        <p:nvPicPr>
          <p:cNvPr id="8197" name="Picture 9" descr="j01128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5293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fd00235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ebo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mp_1136_7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2755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209800" y="2895600"/>
            <a:ext cx="12192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E4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como</a:t>
            </a:r>
          </a:p>
        </p:txBody>
      </p:sp>
      <p:sp>
        <p:nvSpPr>
          <p:cNvPr id="6151" name="WordArt 7" descr="Green marble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2667000" cy="235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D d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362200" y="4724400"/>
            <a:ext cx="480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9600">
                <a:solidFill>
                  <a:srgbClr val="A4AB15"/>
                </a:solidFill>
                <a:latin typeface="Comic Sans MS" panose="030F0702030302020204" pitchFamily="66" charset="0"/>
              </a:rPr>
              <a:t>dragón</a:t>
            </a:r>
          </a:p>
        </p:txBody>
      </p:sp>
      <p:pic>
        <p:nvPicPr>
          <p:cNvPr id="9222" name="Picture 9" descr="dragon_right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bds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292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ag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  <p:bldP spid="6152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171</Words>
  <Application>Microsoft Office PowerPoint</Application>
  <PresentationFormat>On-screen Show (4:3)</PresentationFormat>
  <Paragraphs>110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Comic Sans MS</vt:lpstr>
      <vt:lpstr>Times New Roman</vt:lpstr>
      <vt:lpstr>Default Design</vt:lpstr>
      <vt:lpstr>PowerPoint Presentation</vt:lpstr>
      <vt:lpstr>PowerPoint Presentation</vt:lpstr>
      <vt:lpstr>Listen to the sounds of the letters of the alphabet in the next slide.</vt:lpstr>
      <vt:lpstr>PowerPoint Presentation</vt:lpstr>
      <vt:lpstr>Listen to the sounds of the letters again, and then to a word that begins with that letter. N.B. ‘como’ = like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tink and bear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Wendy Walker</cp:lastModifiedBy>
  <cp:revision>110</cp:revision>
  <dcterms:created xsi:type="dcterms:W3CDTF">2003-07-22T13:43:27Z</dcterms:created>
  <dcterms:modified xsi:type="dcterms:W3CDTF">2020-05-23T15:22:33Z</dcterms:modified>
</cp:coreProperties>
</file>