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0" r:id="rId4"/>
    <p:sldId id="261" r:id="rId5"/>
    <p:sldId id="258" r:id="rId6"/>
    <p:sldId id="262" r:id="rId7"/>
    <p:sldId id="265" r:id="rId8"/>
    <p:sldId id="259" r:id="rId9"/>
    <p:sldId id="267" r:id="rId10"/>
    <p:sldId id="266" r:id="rId11"/>
    <p:sldId id="280" r:id="rId12"/>
    <p:sldId id="26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79" r:id="rId23"/>
  </p:sldIdLst>
  <p:sldSz cx="9144000" cy="6858000" type="screen4x3"/>
  <p:notesSz cx="6888163" cy="100187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98" autoAdjust="0"/>
  </p:normalViewPr>
  <p:slideViewPr>
    <p:cSldViewPr showGuides="1">
      <p:cViewPr varScale="1">
        <p:scale>
          <a:sx n="106" d="100"/>
          <a:sy n="106" d="100"/>
        </p:scale>
        <p:origin x="11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C378-FC42-46EE-B5CC-0C5FF6D62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3B41-FF37-4338-B8FF-9661756D6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7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E2326-9A74-4D06-916B-D2957F17F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DED70-87A3-4A5D-AC6D-8501BC5D8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9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F7A5-C1AF-4ECB-BE01-39C90A004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8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48E0-D31A-4B0A-87E8-806AED74B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CB07-1E5C-4A4C-83C3-30AE727F3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A2F2-4E19-402B-B9EB-E512F1D5D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F1A11-05C4-4ADF-BF60-838533BF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C8377-95F1-47AF-8E07-68F7A7E6E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8F2BB-4CA9-4701-93B3-8B2D6239F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0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561E677-5A8E-49DA-BAD9-AC6EE4D6B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7.WAV"/><Relationship Id="rId7" Type="http://schemas.microsoft.com/office/2007/relationships/hdphoto" Target="../media/hdphoto1.wdp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WAV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WAV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WAV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1.wav"/><Relationship Id="rId7" Type="http://schemas.openxmlformats.org/officeDocument/2006/relationships/image" Target="../media/image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3.WAV"/><Relationship Id="rId7" Type="http://schemas.openxmlformats.org/officeDocument/2006/relationships/image" Target="../media/image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2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5.wav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3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6613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GB" altLang="en-US" dirty="0" smtClean="0"/>
              <a:t>¿</a:t>
            </a:r>
            <a:r>
              <a:rPr lang="en-GB" altLang="en-US" dirty="0" err="1" smtClean="0"/>
              <a:t>Tocas</a:t>
            </a:r>
            <a:r>
              <a:rPr lang="en-GB" altLang="en-US" dirty="0" smtClean="0"/>
              <a:t> un </a:t>
            </a:r>
            <a:r>
              <a:rPr lang="en-GB" altLang="en-US" dirty="0" err="1" smtClean="0"/>
              <a:t>instrumento</a:t>
            </a:r>
            <a:r>
              <a:rPr lang="en-GB" altLang="en-US" dirty="0" smtClean="0"/>
              <a:t> musical?</a:t>
            </a:r>
            <a:endParaRPr lang="en-US" altLang="en-US" dirty="0" smtClean="0"/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24175"/>
            <a:ext cx="340518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2738"/>
            <a:ext cx="2757488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s_5252020_6_2_1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4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FF0000"/>
                </a:solidFill>
              </a:rPr>
              <a:t>las</a:t>
            </a:r>
            <a:r>
              <a:rPr lang="en-GB" altLang="en-US" sz="5400" dirty="0" smtClean="0"/>
              <a:t> </a:t>
            </a:r>
            <a:r>
              <a:rPr lang="en-GB" altLang="en-US" sz="5400" dirty="0" err="1" smtClean="0"/>
              <a:t>castañuelas</a:t>
            </a:r>
            <a:endParaRPr lang="en-US" altLang="en-US" sz="5400" dirty="0" smtClean="0"/>
          </a:p>
        </p:txBody>
      </p:sp>
      <p:pic>
        <p:nvPicPr>
          <p:cNvPr id="1946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041" l="0" r="8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4400" y="6211888"/>
            <a:ext cx="646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ca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5445224"/>
            <a:ext cx="609600" cy="6096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18" y="3524097"/>
            <a:ext cx="2290564" cy="22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0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71" y="260648"/>
            <a:ext cx="8363272" cy="1296144"/>
          </a:xfrm>
          <a:solidFill>
            <a:schemeClr val="bg1"/>
          </a:solidFill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</a:rPr>
              <a:t>1 </a:t>
            </a:r>
            <a:r>
              <a:rPr lang="en-GB" sz="2800" dirty="0" smtClean="0"/>
              <a:t>On next slide click </a:t>
            </a:r>
            <a:r>
              <a:rPr lang="en-GB" sz="2800" dirty="0" smtClean="0"/>
              <a:t>action button and ¿</a:t>
            </a:r>
            <a:r>
              <a:rPr lang="en-GB" sz="2800" dirty="0" err="1" smtClean="0"/>
              <a:t>Qué</a:t>
            </a:r>
            <a:r>
              <a:rPr lang="en-GB" sz="2800" dirty="0" smtClean="0"/>
              <a:t> </a:t>
            </a:r>
            <a:r>
              <a:rPr lang="en-GB" sz="2800" dirty="0" err="1" smtClean="0"/>
              <a:t>falta</a:t>
            </a:r>
            <a:r>
              <a:rPr lang="en-GB" sz="2800" dirty="0" smtClean="0"/>
              <a:t>? appears (What is missing?).</a:t>
            </a:r>
            <a:endParaRPr lang="en-GB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1829" y="2348880"/>
            <a:ext cx="8363272" cy="1224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2 </a:t>
            </a:r>
            <a:r>
              <a:rPr lang="en-GB" sz="2800" dirty="0" smtClean="0"/>
              <a:t>Pupils say the instrument that is missing in Spanish with the support of word cards on board.</a:t>
            </a:r>
            <a:endParaRPr lang="en-GB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1829" y="4383705"/>
            <a:ext cx="8372565" cy="97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3 </a:t>
            </a:r>
            <a:r>
              <a:rPr lang="en-GB" sz="2800" dirty="0" smtClean="0"/>
              <a:t>When you click the action button again, the picture reappears</a:t>
            </a:r>
            <a:r>
              <a:rPr lang="en-GB" sz="3200" dirty="0" smtClean="0"/>
              <a:t>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858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198813"/>
            <a:ext cx="263366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5292725"/>
            <a:ext cx="263366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263366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49300"/>
            <a:ext cx="26336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947988"/>
            <a:ext cx="26352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08050"/>
            <a:ext cx="26352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852488"/>
            <a:ext cx="2633663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71" y="260648"/>
            <a:ext cx="8363272" cy="1296144"/>
          </a:xfrm>
          <a:solidFill>
            <a:schemeClr val="bg1"/>
          </a:solidFill>
        </p:spPr>
        <p:txBody>
          <a:bodyPr/>
          <a:lstStyle/>
          <a:p>
            <a:r>
              <a:rPr lang="en-GB" sz="2800" dirty="0" smtClean="0">
                <a:solidFill>
                  <a:srgbClr val="FF0000"/>
                </a:solidFill>
              </a:rPr>
              <a:t>1 </a:t>
            </a:r>
            <a:r>
              <a:rPr lang="en-GB" sz="2800" dirty="0" smtClean="0"/>
              <a:t>On next slide click the gold sound icon to hear the as yet unknown instrument’s sound.</a:t>
            </a:r>
            <a:endParaRPr lang="en-GB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0364" y="1700808"/>
            <a:ext cx="8363272" cy="1224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2 </a:t>
            </a:r>
            <a:r>
              <a:rPr lang="en-GB" sz="2800" dirty="0" smtClean="0"/>
              <a:t>Pupils say the instrument they hear in Spanish with the support of word cards on the board.</a:t>
            </a:r>
            <a:endParaRPr lang="en-GB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71" y="3124972"/>
            <a:ext cx="8372565" cy="979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3 </a:t>
            </a:r>
            <a:r>
              <a:rPr lang="en-GB" sz="2800" dirty="0" smtClean="0"/>
              <a:t>Click the action button to reveal the instrument picture</a:t>
            </a:r>
            <a:r>
              <a:rPr lang="en-GB" sz="3200" dirty="0" smtClean="0"/>
              <a:t>.</a:t>
            </a:r>
            <a:endParaRPr lang="en-GB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0832" y="4227378"/>
            <a:ext cx="8363272" cy="1137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4 </a:t>
            </a:r>
            <a:r>
              <a:rPr lang="en-GB" sz="2800" dirty="0" smtClean="0"/>
              <a:t>Click the grey sound icon to hear ‘</a:t>
            </a:r>
            <a:r>
              <a:rPr lang="en-GB" sz="2800" dirty="0" err="1" smtClean="0"/>
              <a:t>Toco</a:t>
            </a:r>
            <a:r>
              <a:rPr lang="en-GB" sz="2800" dirty="0" smtClean="0"/>
              <a:t> + instrument’ in Spanish.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17046" y="5488088"/>
            <a:ext cx="8363272" cy="1166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800" dirty="0" smtClean="0">
                <a:solidFill>
                  <a:srgbClr val="FF0000"/>
                </a:solidFill>
              </a:rPr>
              <a:t>5 </a:t>
            </a:r>
            <a:r>
              <a:rPr lang="en-GB" sz="2800" dirty="0" smtClean="0"/>
              <a:t>Click the action button to see the sentence, and pupils repeat.</a:t>
            </a:r>
          </a:p>
        </p:txBody>
      </p:sp>
    </p:spTree>
    <p:extLst>
      <p:ext uri="{BB962C8B-B14F-4D97-AF65-F5344CB8AC3E}">
        <p14:creationId xmlns:p14="http://schemas.microsoft.com/office/powerpoint/2010/main" val="203652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349625"/>
            <a:ext cx="26336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5235575"/>
            <a:ext cx="263366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3383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30288"/>
            <a:ext cx="29876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23034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6250"/>
            <a:ext cx="2128838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2574925"/>
            <a:ext cx="19431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708275"/>
            <a:ext cx="131286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548188"/>
            <a:ext cx="2100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73588"/>
            <a:ext cx="20177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0070C0"/>
                </a:solidFill>
              </a:rPr>
              <a:t>el </a:t>
            </a:r>
            <a:r>
              <a:rPr lang="en-GB" altLang="en-US" sz="5400" dirty="0" err="1" smtClean="0"/>
              <a:t>violín</a:t>
            </a:r>
            <a:endParaRPr lang="en-US" altLang="en-US" sz="5400" dirty="0" smtClean="0"/>
          </a:p>
        </p:txBody>
      </p:sp>
      <p:pic>
        <p:nvPicPr>
          <p:cNvPr id="10244" name="Picture 4" descr="MCj029619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86025"/>
            <a:ext cx="388302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041" l="0" r="8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6096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viol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037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00" fill="hold"/>
                                        <p:tgtEl>
                                          <p:spTgt spid="10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0070C0"/>
                </a:solidFill>
              </a:rPr>
              <a:t>el</a:t>
            </a:r>
            <a:r>
              <a:rPr lang="en-GB" altLang="en-US" sz="5400" dirty="0" smtClean="0"/>
              <a:t> piano</a:t>
            </a:r>
            <a:endParaRPr lang="en-US" altLang="en-US" sz="5400" dirty="0" smtClean="0"/>
          </a:p>
        </p:txBody>
      </p:sp>
      <p:pic>
        <p:nvPicPr>
          <p:cNvPr id="13318" name="Picture 6" descr="MCj029616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52625"/>
            <a:ext cx="3557588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55" l="0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84835">
            <a:off x="8399557" y="6140247"/>
            <a:ext cx="731516" cy="73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pia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0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smtClean="0"/>
              <a:t>Toco </a:t>
            </a:r>
            <a:r>
              <a:rPr lang="en-GB" altLang="en-US" sz="5400" smtClean="0">
                <a:solidFill>
                  <a:srgbClr val="FF0000"/>
                </a:solidFill>
              </a:rPr>
              <a:t>la</a:t>
            </a:r>
            <a:r>
              <a:rPr lang="en-GB" altLang="en-US" sz="5400" smtClean="0"/>
              <a:t> guitarra</a:t>
            </a:r>
            <a:endParaRPr lang="en-US" altLang="en-US" sz="5400" smtClean="0"/>
          </a:p>
        </p:txBody>
      </p:sp>
      <p:pic>
        <p:nvPicPr>
          <p:cNvPr id="7172" name="Picture 4" descr="MCj0434773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95475"/>
            <a:ext cx="377348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7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6416" y="6017601"/>
            <a:ext cx="668527" cy="6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gui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00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FF0000"/>
                </a:solidFill>
              </a:rPr>
              <a:t>la</a:t>
            </a:r>
            <a:r>
              <a:rPr lang="en-GB" altLang="en-US" sz="5400" dirty="0" smtClean="0"/>
              <a:t> batería</a:t>
            </a:r>
            <a:endParaRPr lang="en-US" altLang="en-US" sz="5400" dirty="0" smtClean="0"/>
          </a:p>
        </p:txBody>
      </p:sp>
      <p:pic>
        <p:nvPicPr>
          <p:cNvPr id="15365" name="Picture 5" descr="MCj0396724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492375"/>
            <a:ext cx="302418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041" l="0" r="8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2163" y="6126163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b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5381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0070C0"/>
                </a:solidFill>
              </a:rPr>
              <a:t>el</a:t>
            </a:r>
            <a:r>
              <a:rPr lang="en-GB" altLang="en-US" sz="5400" dirty="0" smtClean="0"/>
              <a:t> </a:t>
            </a:r>
            <a:r>
              <a:rPr lang="en-GB" altLang="en-US" sz="5400" dirty="0" err="1" smtClean="0"/>
              <a:t>saxofón</a:t>
            </a:r>
            <a:endParaRPr lang="en-US" altLang="en-US" sz="5400" dirty="0" smtClean="0"/>
          </a:p>
        </p:txBody>
      </p:sp>
      <p:pic>
        <p:nvPicPr>
          <p:cNvPr id="18437" name="Picture 5" descr="MCj033165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70163"/>
            <a:ext cx="2474913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041" l="0" r="8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3312" y="6237312"/>
            <a:ext cx="620688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sa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53102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00" fill="hold"/>
                                        <p:tgtEl>
                                          <p:spTgt spid="18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0070C0"/>
                </a:solidFill>
              </a:rPr>
              <a:t>el</a:t>
            </a:r>
            <a:r>
              <a:rPr lang="en-GB" altLang="en-US" sz="5400" dirty="0" smtClean="0"/>
              <a:t> </a:t>
            </a:r>
            <a:r>
              <a:rPr lang="en-GB" altLang="en-US" sz="5400" dirty="0" err="1" smtClean="0"/>
              <a:t>clarinete</a:t>
            </a:r>
            <a:endParaRPr lang="en-US" altLang="en-US" sz="5400" dirty="0" smtClean="0"/>
          </a:p>
        </p:txBody>
      </p:sp>
      <p:pic>
        <p:nvPicPr>
          <p:cNvPr id="9223" name="Picture 7" descr="MCj0287140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06725"/>
            <a:ext cx="39655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041" l="0" r="89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44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cl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5538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500" fill="hold"/>
                                        <p:tgtEl>
                                          <p:spTgt spid="9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5400" dirty="0" err="1" smtClean="0"/>
              <a:t>Toco</a:t>
            </a:r>
            <a:r>
              <a:rPr lang="en-GB" altLang="en-US" sz="5400" dirty="0" smtClean="0"/>
              <a:t> </a:t>
            </a:r>
            <a:r>
              <a:rPr lang="en-GB" altLang="en-US" sz="5400" dirty="0" smtClean="0">
                <a:solidFill>
                  <a:srgbClr val="FF0000"/>
                </a:solidFill>
              </a:rPr>
              <a:t>la</a:t>
            </a:r>
            <a:r>
              <a:rPr lang="en-GB" altLang="en-US" sz="5400" dirty="0" smtClean="0"/>
              <a:t> </a:t>
            </a:r>
            <a:r>
              <a:rPr lang="en-GB" altLang="en-US" sz="5400" dirty="0" err="1" smtClean="0"/>
              <a:t>trompeta</a:t>
            </a:r>
            <a:endParaRPr lang="en-US" altLang="en-US" sz="5400" dirty="0" smtClean="0"/>
          </a:p>
        </p:txBody>
      </p:sp>
      <p:pic>
        <p:nvPicPr>
          <p:cNvPr id="6149" name="Picture 5" descr="j04125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933825"/>
            <a:ext cx="44116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nslate_ttstro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9026" y="5349844"/>
            <a:ext cx="609600" cy="609600"/>
          </a:xfrm>
          <a:prstGeom prst="rect">
            <a:avLst/>
          </a:prstGeom>
        </p:spPr>
      </p:pic>
      <p:pic>
        <p:nvPicPr>
          <p:cNvPr id="3" name="TrumpetFanfare SME01_74.1_previe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96" l="0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5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6" grpId="0"/>
      <p:bldP spid="6147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158</Words>
  <Application>Microsoft Office PowerPoint</Application>
  <PresentationFormat>On-screen Show (4:3)</PresentationFormat>
  <Paragraphs>17</Paragraphs>
  <Slides>22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</vt:lpstr>
      <vt:lpstr>Default Design</vt:lpstr>
      <vt:lpstr>¿Tocas un instrumento musical?</vt:lpstr>
      <vt:lpstr>1 On next slide click the gold sound icon to hear the as yet unknown instrument’s sound.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On next slide click action button and ¿Qué falta? appears (What is missing?).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Spielst du ein Instrument?</dc:title>
  <dc:creator>Wendy</dc:creator>
  <cp:lastModifiedBy>Wendy Walker</cp:lastModifiedBy>
  <cp:revision>22</cp:revision>
  <cp:lastPrinted>2019-10-29T17:18:07Z</cp:lastPrinted>
  <dcterms:created xsi:type="dcterms:W3CDTF">2008-03-16T22:03:17Z</dcterms:created>
  <dcterms:modified xsi:type="dcterms:W3CDTF">2020-05-25T21:38:16Z</dcterms:modified>
</cp:coreProperties>
</file>