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95" r:id="rId4"/>
    <p:sldId id="292" r:id="rId5"/>
    <p:sldId id="273" r:id="rId6"/>
    <p:sldId id="284" r:id="rId7"/>
    <p:sldId id="286" r:id="rId8"/>
    <p:sldId id="294" r:id="rId9"/>
    <p:sldId id="293" r:id="rId10"/>
    <p:sldId id="277" r:id="rId11"/>
    <p:sldId id="287" r:id="rId12"/>
    <p:sldId id="288" r:id="rId13"/>
    <p:sldId id="289" r:id="rId14"/>
    <p:sldId id="290" r:id="rId15"/>
    <p:sldId id="291" r:id="rId16"/>
    <p:sldId id="283" r:id="rId17"/>
    <p:sldId id="282"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3" autoAdjust="0"/>
    <p:restoredTop sz="94660"/>
  </p:normalViewPr>
  <p:slideViewPr>
    <p:cSldViewPr snapToGrid="0" showGuides="1">
      <p:cViewPr varScale="1">
        <p:scale>
          <a:sx n="113" d="100"/>
          <a:sy n="113" d="100"/>
        </p:scale>
        <p:origin x="4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10233F8-2629-4B40-A9EC-A266F2082061}" type="datetimeFigureOut">
              <a:rPr lang="en-GB"/>
              <a:pPr>
                <a:defRPr/>
              </a:pPr>
              <a:t>31/05/2020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547468A-F25B-4184-9B78-255DC84CA1FD}" type="slidenum">
              <a:rPr lang="en-GB"/>
              <a:pPr>
                <a:defRPr/>
              </a:pPr>
              <a:t>‹#›</a:t>
            </a:fld>
            <a:endParaRPr lang="en-GB"/>
          </a:p>
        </p:txBody>
      </p:sp>
    </p:spTree>
    <p:extLst>
      <p:ext uri="{BB962C8B-B14F-4D97-AF65-F5344CB8AC3E}">
        <p14:creationId xmlns:p14="http://schemas.microsoft.com/office/powerpoint/2010/main" val="52097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6E135C9-C9CD-41D9-80D0-0226C3A22963}" type="datetimeFigureOut">
              <a:rPr lang="en-GB"/>
              <a:pPr>
                <a:defRPr/>
              </a:pPr>
              <a:t>31/05/2020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615BF0-F8AF-4D3F-8AF9-067A3D1F8CA0}" type="slidenum">
              <a:rPr lang="en-GB"/>
              <a:pPr>
                <a:defRPr/>
              </a:pPr>
              <a:t>‹#›</a:t>
            </a:fld>
            <a:endParaRPr lang="en-GB"/>
          </a:p>
        </p:txBody>
      </p:sp>
    </p:spTree>
    <p:extLst>
      <p:ext uri="{BB962C8B-B14F-4D97-AF65-F5344CB8AC3E}">
        <p14:creationId xmlns:p14="http://schemas.microsoft.com/office/powerpoint/2010/main" val="7055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10F5A7C-9B87-4D6B-88FA-50C5AAB6AC52}" type="datetimeFigureOut">
              <a:rPr lang="en-GB"/>
              <a:pPr>
                <a:defRPr/>
              </a:pPr>
              <a:t>31/05/2020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E00E2E8-3F5A-4491-B21F-1D44688AFA6D}" type="slidenum">
              <a:rPr lang="en-GB"/>
              <a:pPr>
                <a:defRPr/>
              </a:pPr>
              <a:t>‹#›</a:t>
            </a:fld>
            <a:endParaRPr lang="en-GB"/>
          </a:p>
        </p:txBody>
      </p:sp>
    </p:spTree>
    <p:extLst>
      <p:ext uri="{BB962C8B-B14F-4D97-AF65-F5344CB8AC3E}">
        <p14:creationId xmlns:p14="http://schemas.microsoft.com/office/powerpoint/2010/main" val="315990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78B7D24-2A34-44EF-BE98-550104CF98B6}" type="datetimeFigureOut">
              <a:rPr lang="en-GB"/>
              <a:pPr>
                <a:defRPr/>
              </a:pPr>
              <a:t>31/05/2020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0A92708-1756-44DF-ABD8-064BE98C12FE}" type="slidenum">
              <a:rPr lang="en-GB"/>
              <a:pPr>
                <a:defRPr/>
              </a:pPr>
              <a:t>‹#›</a:t>
            </a:fld>
            <a:endParaRPr lang="en-GB"/>
          </a:p>
        </p:txBody>
      </p:sp>
    </p:spTree>
    <p:extLst>
      <p:ext uri="{BB962C8B-B14F-4D97-AF65-F5344CB8AC3E}">
        <p14:creationId xmlns:p14="http://schemas.microsoft.com/office/powerpoint/2010/main" val="130226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48D7AC-515E-4622-847A-5716ACD6EE1C}" type="datetimeFigureOut">
              <a:rPr lang="en-GB"/>
              <a:pPr>
                <a:defRPr/>
              </a:pPr>
              <a:t>31/05/2020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F1059B8-C642-4E10-BE02-FA4D40D8052B}" type="slidenum">
              <a:rPr lang="en-GB"/>
              <a:pPr>
                <a:defRPr/>
              </a:pPr>
              <a:t>‹#›</a:t>
            </a:fld>
            <a:endParaRPr lang="en-GB"/>
          </a:p>
        </p:txBody>
      </p:sp>
    </p:spTree>
    <p:extLst>
      <p:ext uri="{BB962C8B-B14F-4D97-AF65-F5344CB8AC3E}">
        <p14:creationId xmlns:p14="http://schemas.microsoft.com/office/powerpoint/2010/main" val="53990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4921232-9DAD-4A0E-9540-8258256D0A47}" type="datetimeFigureOut">
              <a:rPr lang="en-GB"/>
              <a:pPr>
                <a:defRPr/>
              </a:pPr>
              <a:t>31/05/2020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B3EE038-66CA-4831-A811-EBF72358DB48}" type="slidenum">
              <a:rPr lang="en-GB"/>
              <a:pPr>
                <a:defRPr/>
              </a:pPr>
              <a:t>‹#›</a:t>
            </a:fld>
            <a:endParaRPr lang="en-GB"/>
          </a:p>
        </p:txBody>
      </p:sp>
    </p:spTree>
    <p:extLst>
      <p:ext uri="{BB962C8B-B14F-4D97-AF65-F5344CB8AC3E}">
        <p14:creationId xmlns:p14="http://schemas.microsoft.com/office/powerpoint/2010/main" val="161783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978902B-4C0C-4858-B187-782F02D6D2B7}" type="datetimeFigureOut">
              <a:rPr lang="en-GB"/>
              <a:pPr>
                <a:defRPr/>
              </a:pPr>
              <a:t>31/05/2020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A608FEE-3333-485F-AABB-438F1A3F940A}" type="slidenum">
              <a:rPr lang="en-GB"/>
              <a:pPr>
                <a:defRPr/>
              </a:pPr>
              <a:t>‹#›</a:t>
            </a:fld>
            <a:endParaRPr lang="en-GB"/>
          </a:p>
        </p:txBody>
      </p:sp>
    </p:spTree>
    <p:extLst>
      <p:ext uri="{BB962C8B-B14F-4D97-AF65-F5344CB8AC3E}">
        <p14:creationId xmlns:p14="http://schemas.microsoft.com/office/powerpoint/2010/main" val="325726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E2F0F42-577A-4D42-8BCE-F4BDB7EC0A30}" type="datetimeFigureOut">
              <a:rPr lang="en-GB"/>
              <a:pPr>
                <a:defRPr/>
              </a:pPr>
              <a:t>31/05/2020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3EC8C4C-E643-47A4-A235-CE57019CBAED}" type="slidenum">
              <a:rPr lang="en-GB"/>
              <a:pPr>
                <a:defRPr/>
              </a:pPr>
              <a:t>‹#›</a:t>
            </a:fld>
            <a:endParaRPr lang="en-GB"/>
          </a:p>
        </p:txBody>
      </p:sp>
    </p:spTree>
    <p:extLst>
      <p:ext uri="{BB962C8B-B14F-4D97-AF65-F5344CB8AC3E}">
        <p14:creationId xmlns:p14="http://schemas.microsoft.com/office/powerpoint/2010/main" val="240186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328A47-6491-4D84-9F2A-2B6604A431A5}" type="datetimeFigureOut">
              <a:rPr lang="en-GB"/>
              <a:pPr>
                <a:defRPr/>
              </a:pPr>
              <a:t>31/05/2020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3CC1E14-5726-47D1-87AC-8429CA96273E}" type="slidenum">
              <a:rPr lang="en-GB"/>
              <a:pPr>
                <a:defRPr/>
              </a:pPr>
              <a:t>‹#›</a:t>
            </a:fld>
            <a:endParaRPr lang="en-GB"/>
          </a:p>
        </p:txBody>
      </p:sp>
    </p:spTree>
    <p:extLst>
      <p:ext uri="{BB962C8B-B14F-4D97-AF65-F5344CB8AC3E}">
        <p14:creationId xmlns:p14="http://schemas.microsoft.com/office/powerpoint/2010/main" val="106599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70918E-224F-4C46-8DE5-F46A61BBBF16}" type="datetimeFigureOut">
              <a:rPr lang="en-GB"/>
              <a:pPr>
                <a:defRPr/>
              </a:pPr>
              <a:t>31/05/2020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7F5F03E-6F4A-43FA-9D1D-FADC7394E559}" type="slidenum">
              <a:rPr lang="en-GB"/>
              <a:pPr>
                <a:defRPr/>
              </a:pPr>
              <a:t>‹#›</a:t>
            </a:fld>
            <a:endParaRPr lang="en-GB"/>
          </a:p>
        </p:txBody>
      </p:sp>
    </p:spTree>
    <p:extLst>
      <p:ext uri="{BB962C8B-B14F-4D97-AF65-F5344CB8AC3E}">
        <p14:creationId xmlns:p14="http://schemas.microsoft.com/office/powerpoint/2010/main" val="35442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B95444-0028-47AE-BA9F-1B62A5389DBB}" type="datetimeFigureOut">
              <a:rPr lang="en-GB"/>
              <a:pPr>
                <a:defRPr/>
              </a:pPr>
              <a:t>31/05/2020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26EDB08-E795-474A-9AA2-28FF49D257AB}" type="slidenum">
              <a:rPr lang="en-GB"/>
              <a:pPr>
                <a:defRPr/>
              </a:pPr>
              <a:t>‹#›</a:t>
            </a:fld>
            <a:endParaRPr lang="en-GB"/>
          </a:p>
        </p:txBody>
      </p:sp>
    </p:spTree>
    <p:extLst>
      <p:ext uri="{BB962C8B-B14F-4D97-AF65-F5344CB8AC3E}">
        <p14:creationId xmlns:p14="http://schemas.microsoft.com/office/powerpoint/2010/main" val="383412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8D27DA7-603F-4E7A-9680-4EB105FD5EEA}" type="datetimeFigureOut">
              <a:rPr lang="en-GB"/>
              <a:pPr>
                <a:defRPr/>
              </a:pPr>
              <a:t>31/05/2020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24223C2-4063-4704-AFD1-40A62E8EE9E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media" Target="../media/media14.wav"/><Relationship Id="rId7" Type="http://schemas.openxmlformats.org/officeDocument/2006/relationships/image" Target="../media/image2.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14.wav"/></Relationships>
</file>

<file path=ppt/slides/_rels/slide12.xml.rels><?xml version="1.0" encoding="UTF-8" standalone="yes"?>
<Relationships xmlns="http://schemas.openxmlformats.org/package/2006/relationships"><Relationship Id="rId3" Type="http://schemas.microsoft.com/office/2007/relationships/media" Target="../media/media15.wav"/><Relationship Id="rId7" Type="http://schemas.openxmlformats.org/officeDocument/2006/relationships/image" Target="../media/image2.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15.wav"/></Relationships>
</file>

<file path=ppt/slides/_rels/slide13.xml.rels><?xml version="1.0" encoding="UTF-8" standalone="yes"?>
<Relationships xmlns="http://schemas.openxmlformats.org/package/2006/relationships"><Relationship Id="rId3" Type="http://schemas.microsoft.com/office/2007/relationships/media" Target="../media/media16.wav"/><Relationship Id="rId7" Type="http://schemas.openxmlformats.org/officeDocument/2006/relationships/image" Target="../media/image2.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16.wav"/></Relationships>
</file>

<file path=ppt/slides/_rels/slide14.xml.rels><?xml version="1.0" encoding="UTF-8" standalone="yes"?>
<Relationships xmlns="http://schemas.openxmlformats.org/package/2006/relationships"><Relationship Id="rId3" Type="http://schemas.microsoft.com/office/2007/relationships/media" Target="../media/media18.wav"/><Relationship Id="rId7" Type="http://schemas.openxmlformats.org/officeDocument/2006/relationships/image" Target="../media/image2.pn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18.wav"/></Relationships>
</file>

<file path=ppt/slides/_rels/slide15.xml.rels><?xml version="1.0" encoding="UTF-8" standalone="yes"?>
<Relationships xmlns="http://schemas.openxmlformats.org/package/2006/relationships"><Relationship Id="rId3" Type="http://schemas.microsoft.com/office/2007/relationships/media" Target="../media/media20.wav"/><Relationship Id="rId7" Type="http://schemas.openxmlformats.org/officeDocument/2006/relationships/image" Target="../media/image2.png"/><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20.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WAV"/><Relationship Id="rId1" Type="http://schemas.microsoft.com/office/2007/relationships/media" Target="../media/media22.WAV"/><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media" Target="../media/media3.wav"/><Relationship Id="rId7" Type="http://schemas.openxmlformats.org/officeDocument/2006/relationships/image" Target="../media/image2.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3.wav"/></Relationships>
</file>

<file path=ppt/slides/_rels/slide5.xml.rels><?xml version="1.0" encoding="UTF-8" standalone="yes"?>
<Relationships xmlns="http://schemas.openxmlformats.org/package/2006/relationships"><Relationship Id="rId3" Type="http://schemas.microsoft.com/office/2007/relationships/media" Target="../media/media5.wav"/><Relationship Id="rId7" Type="http://schemas.openxmlformats.org/officeDocument/2006/relationships/image" Target="../media/image2.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5.wav"/></Relationships>
</file>

<file path=ppt/slides/_rels/slide6.xml.rels><?xml version="1.0" encoding="UTF-8" standalone="yes"?>
<Relationships xmlns="http://schemas.openxmlformats.org/package/2006/relationships"><Relationship Id="rId3" Type="http://schemas.microsoft.com/office/2007/relationships/media" Target="../media/media7.wav"/><Relationship Id="rId7" Type="http://schemas.openxmlformats.org/officeDocument/2006/relationships/image" Target="../media/image2.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7.wav"/></Relationships>
</file>

<file path=ppt/slides/_rels/slide7.xml.rels><?xml version="1.0" encoding="UTF-8" standalone="yes"?>
<Relationships xmlns="http://schemas.openxmlformats.org/package/2006/relationships"><Relationship Id="rId3" Type="http://schemas.microsoft.com/office/2007/relationships/media" Target="../media/media9.wav"/><Relationship Id="rId7" Type="http://schemas.openxmlformats.org/officeDocument/2006/relationships/image" Target="../media/image2.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9.wav"/></Relationships>
</file>

<file path=ppt/slides/_rels/slide8.xml.rels><?xml version="1.0" encoding="UTF-8" standalone="yes"?>
<Relationships xmlns="http://schemas.openxmlformats.org/package/2006/relationships"><Relationship Id="rId3" Type="http://schemas.microsoft.com/office/2007/relationships/media" Target="../media/media10.wav"/><Relationship Id="rId7" Type="http://schemas.openxmlformats.org/officeDocument/2006/relationships/image" Target="../media/image2.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10.wav"/></Relationships>
</file>

<file path=ppt/slides/_rels/slide9.xml.rels><?xml version="1.0" encoding="UTF-8" standalone="yes"?>
<Relationships xmlns="http://schemas.openxmlformats.org/package/2006/relationships"><Relationship Id="rId3" Type="http://schemas.microsoft.com/office/2007/relationships/media" Target="../media/media11.wav"/><Relationship Id="rId7" Type="http://schemas.openxmlformats.org/officeDocument/2006/relationships/image" Target="../media/image2.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audio" Target="../media/media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lgn="ctr" eaLnBrk="1" hangingPunct="1"/>
            <a:r>
              <a:rPr lang="en-GB" altLang="en-US" smtClean="0">
                <a:latin typeface="Comic Sans MS" panose="030F0702030302020204" pitchFamily="66" charset="0"/>
              </a:rPr>
              <a:t>Pescadoras Valencianas </a:t>
            </a:r>
          </a:p>
        </p:txBody>
      </p:sp>
      <p:pic>
        <p:nvPicPr>
          <p:cNvPr id="2051" name="Content Placeholder 3" descr="pescadoras valencianas"/>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4656138" y="2063750"/>
            <a:ext cx="2371725" cy="3252788"/>
          </a:xfrm>
        </p:spPr>
      </p:pic>
      <p:sp>
        <p:nvSpPr>
          <p:cNvPr id="6" name="TextBox 5"/>
          <p:cNvSpPr txBox="1">
            <a:spLocks noChangeArrowheads="1"/>
          </p:cNvSpPr>
          <p:nvPr/>
        </p:nvSpPr>
        <p:spPr bwMode="auto">
          <a:xfrm>
            <a:off x="3259138" y="1530350"/>
            <a:ext cx="530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a:latin typeface="Comic Sans MS" panose="030F0702030302020204" pitchFamily="66" charset="0"/>
              </a:rPr>
              <a:t>‘Fisherwomen from Valencia’</a:t>
            </a:r>
          </a:p>
        </p:txBody>
      </p:sp>
      <p:sp>
        <p:nvSpPr>
          <p:cNvPr id="9" name="TextBox 8"/>
          <p:cNvSpPr txBox="1">
            <a:spLocks noChangeArrowheads="1"/>
          </p:cNvSpPr>
          <p:nvPr/>
        </p:nvSpPr>
        <p:spPr bwMode="auto">
          <a:xfrm>
            <a:off x="2251075" y="5726113"/>
            <a:ext cx="7326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600">
                <a:latin typeface="Comic Sans MS" panose="030F0702030302020204" pitchFamily="66" charset="0"/>
              </a:rPr>
              <a:t>Una pintura de Joaquin Sorolla </a:t>
            </a:r>
          </a:p>
        </p:txBody>
      </p:sp>
      <p:pic>
        <p:nvPicPr>
          <p:cNvPr id="7" name="cs_5312020_7_26_8_1">
            <a:hlinkClick r:id="" action="ppaction://media"/>
          </p:cNvPr>
          <p:cNvPicPr>
            <a:picLocks noRot="1" noChangeAspect="1"/>
          </p:cNvPicPr>
          <p:nvPr>
            <a:wavAudioFile r:embed="rId1" name="cs_5312020_7_26_8_1.wav"/>
          </p:nvPr>
        </p:nvPicPr>
        <p:blipFill>
          <a:blip r:embed="rId5">
            <a:extLst>
              <a:ext uri="{28A0092B-C50C-407E-A947-70E740481C1C}">
                <a14:useLocalDpi xmlns:a14="http://schemas.microsoft.com/office/drawing/2010/main" val="0"/>
              </a:ext>
            </a:extLst>
          </a:blip>
          <a:srcRect/>
          <a:stretch>
            <a:fillRect/>
          </a:stretch>
        </p:blipFill>
        <p:spPr bwMode="auto">
          <a:xfrm>
            <a:off x="10025063" y="7223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ranslate_ttsJS (1)">
            <a:hlinkClick r:id="" action="ppaction://media"/>
          </p:cNvPr>
          <p:cNvPicPr>
            <a:picLocks noRot="1" noChangeAspect="1"/>
          </p:cNvPicPr>
          <p:nvPr>
            <a:wavAudioFile r:embed="rId2" name="translate_ttsJS (1).wav"/>
          </p:nvPr>
        </p:nvPicPr>
        <p:blipFill>
          <a:blip r:embed="rId5">
            <a:extLst>
              <a:ext uri="{28A0092B-C50C-407E-A947-70E740481C1C}">
                <a14:useLocalDpi xmlns:a14="http://schemas.microsoft.com/office/drawing/2010/main" val="0"/>
              </a:ext>
            </a:extLst>
          </a:blip>
          <a:srcRect/>
          <a:stretch>
            <a:fillRect/>
          </a:stretch>
        </p:blipFill>
        <p:spPr bwMode="auto">
          <a:xfrm>
            <a:off x="10447338" y="55959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6" fill="hold"/>
                                        <p:tgtEl>
                                          <p:spTgt spid="7"/>
                                        </p:tgtEl>
                                      </p:cBhvr>
                                    </p:cmd>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736" fill="hold"/>
                                        <p:tgtEl>
                                          <p:spTgt spid="8"/>
                                        </p:tgtEl>
                                      </p:cBhvr>
                                    </p:cmd>
                                  </p:childTnLst>
                                </p:cTn>
                              </p:par>
                            </p:childTnLst>
                          </p:cTn>
                        </p:par>
                      </p:childTnLst>
                    </p:cTn>
                  </p:par>
                </p:childTnLst>
              </p:cTn>
              <p:nextCondLst>
                <p:cond evt="onClick" delay="0">
                  <p:tgtEl>
                    <p:spTgt spid="8"/>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47725" y="2536825"/>
            <a:ext cx="10515600" cy="1325563"/>
          </a:xfrm>
        </p:spPr>
        <p:txBody>
          <a:bodyPr/>
          <a:lstStyle/>
          <a:p>
            <a:pPr algn="ctr" eaLnBrk="1" hangingPunct="1"/>
            <a:r>
              <a:rPr lang="en-GB" altLang="en-US" sz="8800" dirty="0" smtClean="0">
                <a:latin typeface="Comic Sans MS" panose="030F0702030302020204" pitchFamily="66" charset="0"/>
              </a:rPr>
              <a:t>¿</a:t>
            </a:r>
            <a:r>
              <a:rPr lang="en-GB" altLang="en-US" sz="8800" dirty="0" err="1" smtClean="0">
                <a:latin typeface="Comic Sans MS" panose="030F0702030302020204" pitchFamily="66" charset="0"/>
              </a:rPr>
              <a:t>Qué</a:t>
            </a:r>
            <a:r>
              <a:rPr lang="en-GB" altLang="en-US" sz="8800" dirty="0" smtClean="0">
                <a:latin typeface="Comic Sans MS" panose="030F0702030302020204" pitchFamily="66" charset="0"/>
              </a:rPr>
              <a:t> </a:t>
            </a:r>
            <a:r>
              <a:rPr lang="en-GB" altLang="en-US" sz="8800" dirty="0" err="1" smtClean="0">
                <a:latin typeface="Comic Sans MS" panose="030F0702030302020204" pitchFamily="66" charset="0"/>
              </a:rPr>
              <a:t>hacen</a:t>
            </a:r>
            <a:r>
              <a:rPr lang="en-GB" altLang="en-US" sz="8800" dirty="0" smtClean="0">
                <a:latin typeface="Comic Sans MS" panose="030F0702030302020204" pitchFamily="66" charset="0"/>
              </a:rPr>
              <a:t>…?</a:t>
            </a:r>
          </a:p>
        </p:txBody>
      </p:sp>
      <p:pic>
        <p:nvPicPr>
          <p:cNvPr id="2" name="cs_5312020_8_58_0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82400" y="62484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FF0000"/>
                </a:solidFill>
                <a:latin typeface="Comic Sans MS" panose="030F0702030302020204" pitchFamily="66" charset="0"/>
              </a:rPr>
              <a:t>Las</a:t>
            </a:r>
            <a:r>
              <a:rPr lang="en-GB" altLang="en-US" sz="4400" dirty="0">
                <a:latin typeface="Comic Sans MS" panose="030F0702030302020204" pitchFamily="66" charset="0"/>
              </a:rPr>
              <a:t> </a:t>
            </a:r>
            <a:r>
              <a:rPr lang="en-GB" altLang="en-US" sz="4400" dirty="0" err="1">
                <a:latin typeface="Comic Sans MS" panose="030F0702030302020204" pitchFamily="66" charset="0"/>
              </a:rPr>
              <a:t>mujeres</a:t>
            </a:r>
            <a:r>
              <a:rPr lang="en-GB" altLang="en-US" sz="4400" dirty="0">
                <a:latin typeface="Comic Sans MS" panose="030F0702030302020204" pitchFamily="66" charset="0"/>
              </a:rPr>
              <a:t> </a:t>
            </a:r>
            <a:r>
              <a:rPr lang="en-GB" altLang="en-US" sz="4400" dirty="0" err="1">
                <a:latin typeface="Comic Sans MS" panose="030F0702030302020204" pitchFamily="66" charset="0"/>
              </a:rPr>
              <a:t>hablan</a:t>
            </a:r>
            <a:endParaRPr lang="en-GB" altLang="en-US" sz="4400" dirty="0">
              <a:latin typeface="Comic Sans MS" panose="030F0702030302020204" pitchFamily="66" charset="0"/>
            </a:endParaRPr>
          </a:p>
        </p:txBody>
      </p:sp>
      <p:cxnSp>
        <p:nvCxnSpPr>
          <p:cNvPr id="4" name="Straight Arrow Connector 3"/>
          <p:cNvCxnSpPr/>
          <p:nvPr/>
        </p:nvCxnSpPr>
        <p:spPr>
          <a:xfrm flipH="1" flipV="1">
            <a:off x="6518275" y="1878013"/>
            <a:ext cx="3233738" cy="1409700"/>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1651000" y="339725"/>
            <a:ext cx="7713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dirty="0">
                <a:latin typeface="Comic Sans MS" panose="030F0702030302020204" pitchFamily="66" charset="0"/>
              </a:rPr>
              <a:t>¿Que </a:t>
            </a:r>
            <a:r>
              <a:rPr lang="en-GB" altLang="en-US" sz="4400" dirty="0" err="1">
                <a:latin typeface="Comic Sans MS" panose="030F0702030302020204" pitchFamily="66" charset="0"/>
              </a:rPr>
              <a:t>hacen</a:t>
            </a:r>
            <a:r>
              <a:rPr lang="en-GB" altLang="en-US" sz="4400" dirty="0">
                <a:latin typeface="Comic Sans MS" panose="030F0702030302020204" pitchFamily="66" charset="0"/>
              </a:rPr>
              <a:t> </a:t>
            </a:r>
            <a:r>
              <a:rPr lang="en-GB" altLang="en-US" sz="4400" dirty="0">
                <a:solidFill>
                  <a:srgbClr val="FF0000"/>
                </a:solidFill>
                <a:latin typeface="Comic Sans MS" panose="030F0702030302020204" pitchFamily="66" charset="0"/>
              </a:rPr>
              <a:t>las </a:t>
            </a:r>
            <a:r>
              <a:rPr lang="en-GB" altLang="en-US" sz="4400" dirty="0" err="1" smtClean="0">
                <a:solidFill>
                  <a:srgbClr val="000000"/>
                </a:solidFill>
                <a:latin typeface="Comic Sans MS" panose="030F0702030302020204" pitchFamily="66" charset="0"/>
              </a:rPr>
              <a:t>mujeres</a:t>
            </a:r>
            <a:r>
              <a:rPr lang="en-GB" altLang="en-US" sz="4400" dirty="0" smtClean="0">
                <a:solidFill>
                  <a:srgbClr val="000000"/>
                </a:solidFill>
                <a:latin typeface="Comic Sans MS" panose="030F0702030302020204" pitchFamily="66" charset="0"/>
              </a:rPr>
              <a:t>?</a:t>
            </a:r>
            <a:endParaRPr lang="en-GB" altLang="en-US" sz="4400" dirty="0">
              <a:solidFill>
                <a:srgbClr val="000000"/>
              </a:solidFill>
              <a:latin typeface="Comic Sans MS" panose="030F0702030302020204" pitchFamily="66" charset="0"/>
            </a:endParaRPr>
          </a:p>
        </p:txBody>
      </p:sp>
      <p:cxnSp>
        <p:nvCxnSpPr>
          <p:cNvPr id="7" name="Straight Arrow Connector 6"/>
          <p:cNvCxnSpPr/>
          <p:nvPr/>
        </p:nvCxnSpPr>
        <p:spPr>
          <a:xfrm flipH="1" flipV="1">
            <a:off x="6823075" y="1822450"/>
            <a:ext cx="3233738" cy="1236663"/>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748213" y="1933575"/>
            <a:ext cx="3235325" cy="1409700"/>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 name="cs_5312020_8_58_48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19933" y="500063"/>
            <a:ext cx="609600" cy="609600"/>
          </a:xfrm>
          <a:prstGeom prst="rect">
            <a:avLst/>
          </a:prstGeom>
        </p:spPr>
      </p:pic>
      <p:pic>
        <p:nvPicPr>
          <p:cNvPr id="5" name="translate_ttsHABLAN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421533" y="54483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210"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704" fill="hold"/>
                                        <p:tgtEl>
                                          <p:spTgt spid="5"/>
                                        </p:tgtEl>
                                      </p:cBhvr>
                                    </p:cmd>
                                  </p:childTnLst>
                                </p:cTn>
                              </p:par>
                            </p:childTnLst>
                          </p:cTn>
                        </p:par>
                      </p:childTnLst>
                    </p:cTn>
                  </p:par>
                </p:childTnLst>
              </p:cTn>
              <p:nextCondLst>
                <p:cond evt="onClick" delay="0">
                  <p:tgtEl>
                    <p:spTgt spid="5"/>
                  </p:tgtEl>
                </p:cond>
              </p:nextCondLst>
            </p:seq>
            <p:audio>
              <p:cMediaNode vol="80000">
                <p:cTn id="30" fill="hold" display="0">
                  <p:stCondLst>
                    <p:cond delay="indefinite"/>
                  </p:stCondLst>
                  <p:endCondLst>
                    <p:cond evt="onStopAudio" delay="0">
                      <p:tgtEl>
                        <p:sldTgt/>
                      </p:tgtEl>
                    </p:cond>
                  </p:endCondLst>
                </p:cTn>
                <p:tgtEl>
                  <p:spTgt spid="5"/>
                </p:tgtEl>
              </p:cMediaNode>
            </p:audio>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FF0000"/>
                </a:solidFill>
                <a:latin typeface="Comic Sans MS" panose="030F0702030302020204" pitchFamily="66" charset="0"/>
              </a:rPr>
              <a:t>Las</a:t>
            </a:r>
            <a:r>
              <a:rPr lang="en-GB" altLang="en-US" sz="4400" dirty="0">
                <a:latin typeface="Comic Sans MS" panose="030F0702030302020204" pitchFamily="66" charset="0"/>
              </a:rPr>
              <a:t> </a:t>
            </a:r>
            <a:r>
              <a:rPr lang="en-GB" altLang="en-US" sz="4400" dirty="0" err="1">
                <a:latin typeface="Comic Sans MS" panose="030F0702030302020204" pitchFamily="66" charset="0"/>
              </a:rPr>
              <a:t>mujeres</a:t>
            </a:r>
            <a:r>
              <a:rPr lang="en-GB" altLang="en-US" sz="4400" dirty="0">
                <a:latin typeface="Comic Sans MS" panose="030F0702030302020204" pitchFamily="66" charset="0"/>
              </a:rPr>
              <a:t> </a:t>
            </a:r>
            <a:r>
              <a:rPr lang="en-GB" altLang="en-US" sz="4400" dirty="0" err="1">
                <a:latin typeface="Comic Sans MS" panose="030F0702030302020204" pitchFamily="66" charset="0"/>
              </a:rPr>
              <a:t>pasean</a:t>
            </a:r>
            <a:endParaRPr lang="en-GB" altLang="en-US" sz="4400" dirty="0">
              <a:latin typeface="Comic Sans MS" panose="030F0702030302020204" pitchFamily="66" charset="0"/>
            </a:endParaRPr>
          </a:p>
        </p:txBody>
      </p:sp>
      <p:cxnSp>
        <p:nvCxnSpPr>
          <p:cNvPr id="4" name="Straight Arrow Connector 3"/>
          <p:cNvCxnSpPr/>
          <p:nvPr/>
        </p:nvCxnSpPr>
        <p:spPr>
          <a:xfrm flipH="1" flipV="1">
            <a:off x="6518275" y="1878013"/>
            <a:ext cx="3233738" cy="1409700"/>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1651000" y="339725"/>
            <a:ext cx="7713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a:latin typeface="Comic Sans MS" panose="030F0702030302020204" pitchFamily="66" charset="0"/>
              </a:rPr>
              <a:t>¿Que hacen </a:t>
            </a:r>
            <a:r>
              <a:rPr lang="en-GB" altLang="en-US" sz="4400">
                <a:solidFill>
                  <a:srgbClr val="FF0000"/>
                </a:solidFill>
                <a:latin typeface="Comic Sans MS" panose="030F0702030302020204" pitchFamily="66" charset="0"/>
              </a:rPr>
              <a:t>las </a:t>
            </a:r>
            <a:r>
              <a:rPr lang="en-GB" altLang="en-US" sz="4400">
                <a:solidFill>
                  <a:srgbClr val="000000"/>
                </a:solidFill>
                <a:latin typeface="Comic Sans MS" panose="030F0702030302020204" pitchFamily="66" charset="0"/>
              </a:rPr>
              <a:t>mujeres ?</a:t>
            </a:r>
          </a:p>
        </p:txBody>
      </p:sp>
      <p:cxnSp>
        <p:nvCxnSpPr>
          <p:cNvPr id="7" name="Straight Arrow Connector 6"/>
          <p:cNvCxnSpPr/>
          <p:nvPr/>
        </p:nvCxnSpPr>
        <p:spPr>
          <a:xfrm flipH="1" flipV="1">
            <a:off x="6823075" y="1822450"/>
            <a:ext cx="3233738" cy="1236663"/>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595813" y="1735138"/>
            <a:ext cx="3235325" cy="1409700"/>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9" name="cs_5312020_8_58_48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01401" y="500063"/>
            <a:ext cx="609600" cy="609600"/>
          </a:xfrm>
          <a:prstGeom prst="rect">
            <a:avLst/>
          </a:prstGeom>
        </p:spPr>
      </p:pic>
      <p:pic>
        <p:nvPicPr>
          <p:cNvPr id="2" name="translate_ttsWALK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201401" y="5588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210" fill="hold"/>
                                        <p:tgtEl>
                                          <p:spTgt spid="9"/>
                                        </p:tgtEl>
                                      </p:cBhvr>
                                    </p:cmd>
                                  </p:childTnLst>
                                </p:cTn>
                              </p:par>
                            </p:childTnLst>
                          </p:cTn>
                        </p:par>
                      </p:childTnLst>
                    </p:cTn>
                  </p:par>
                </p:childTnLst>
              </p:cTn>
              <p:nextCondLst>
                <p:cond evt="onClick" delay="0">
                  <p:tgtEl>
                    <p:spTgt spid="9"/>
                  </p:tgtEl>
                </p:cond>
              </p:nextCondLst>
            </p:seq>
            <p:audio>
              <p:cMediaNode vol="80000">
                <p:cTn id="24" fill="hold" display="0">
                  <p:stCondLst>
                    <p:cond delay="indefinite"/>
                  </p:stCondLst>
                  <p:endCondLst>
                    <p:cond evt="onStopAudio" delay="0">
                      <p:tgtEl>
                        <p:sldTgt/>
                      </p:tgtEl>
                    </p:cond>
                  </p:endCondLst>
                </p:cTn>
                <p:tgtEl>
                  <p:spTgt spid="9"/>
                </p:tgtEl>
              </p:cMediaNode>
            </p:audio>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872" fill="hold"/>
                                        <p:tgtEl>
                                          <p:spTgt spid="2"/>
                                        </p:tgtEl>
                                      </p:cBhvr>
                                    </p:cmd>
                                  </p:childTnLst>
                                </p:cTn>
                              </p:par>
                            </p:childTnLst>
                          </p:cTn>
                        </p:par>
                      </p:childTnLst>
                    </p:cTn>
                  </p:par>
                </p:childTnLst>
              </p:cTn>
              <p:nextCondLst>
                <p:cond evt="onClick" delay="0">
                  <p:tgtEl>
                    <p:spTgt spid="2"/>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FF0000"/>
                </a:solidFill>
                <a:latin typeface="Comic Sans MS" panose="030F0702030302020204" pitchFamily="66" charset="0"/>
              </a:rPr>
              <a:t>Las</a:t>
            </a:r>
            <a:r>
              <a:rPr lang="en-GB" altLang="en-US" sz="4400" dirty="0">
                <a:latin typeface="Comic Sans MS" panose="030F0702030302020204" pitchFamily="66" charset="0"/>
              </a:rPr>
              <a:t> </a:t>
            </a:r>
            <a:r>
              <a:rPr lang="en-GB" altLang="en-US" sz="4400" dirty="0" err="1">
                <a:latin typeface="Comic Sans MS" panose="030F0702030302020204" pitchFamily="66" charset="0"/>
              </a:rPr>
              <a:t>mujeres</a:t>
            </a:r>
            <a:r>
              <a:rPr lang="en-GB" altLang="en-US" sz="4400" dirty="0">
                <a:latin typeface="Comic Sans MS" panose="030F0702030302020204" pitchFamily="66" charset="0"/>
              </a:rPr>
              <a:t> </a:t>
            </a:r>
            <a:r>
              <a:rPr lang="en-GB" altLang="en-US" sz="4400" dirty="0" err="1">
                <a:latin typeface="Comic Sans MS" panose="030F0702030302020204" pitchFamily="66" charset="0"/>
              </a:rPr>
              <a:t>miran</a:t>
            </a:r>
            <a:r>
              <a:rPr lang="en-GB" altLang="en-US" sz="4400" dirty="0">
                <a:latin typeface="Comic Sans MS" panose="030F0702030302020204" pitchFamily="66" charset="0"/>
              </a:rPr>
              <a:t> al mar</a:t>
            </a:r>
          </a:p>
        </p:txBody>
      </p:sp>
      <p:cxnSp>
        <p:nvCxnSpPr>
          <p:cNvPr id="4" name="Straight Arrow Connector 3"/>
          <p:cNvCxnSpPr/>
          <p:nvPr/>
        </p:nvCxnSpPr>
        <p:spPr>
          <a:xfrm flipH="1" flipV="1">
            <a:off x="6518275" y="1878013"/>
            <a:ext cx="3233738" cy="1409700"/>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1651000" y="339725"/>
            <a:ext cx="7713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a:latin typeface="Comic Sans MS" panose="030F0702030302020204" pitchFamily="66" charset="0"/>
              </a:rPr>
              <a:t>¿Que hacen </a:t>
            </a:r>
            <a:r>
              <a:rPr lang="en-GB" altLang="en-US" sz="4400">
                <a:solidFill>
                  <a:srgbClr val="FF0000"/>
                </a:solidFill>
                <a:latin typeface="Comic Sans MS" panose="030F0702030302020204" pitchFamily="66" charset="0"/>
              </a:rPr>
              <a:t>las </a:t>
            </a:r>
            <a:r>
              <a:rPr lang="en-GB" altLang="en-US" sz="4400">
                <a:solidFill>
                  <a:srgbClr val="000000"/>
                </a:solidFill>
                <a:latin typeface="Comic Sans MS" panose="030F0702030302020204" pitchFamily="66" charset="0"/>
              </a:rPr>
              <a:t>mujeres ?</a:t>
            </a:r>
          </a:p>
        </p:txBody>
      </p:sp>
      <p:cxnSp>
        <p:nvCxnSpPr>
          <p:cNvPr id="7" name="Straight Arrow Connector 6"/>
          <p:cNvCxnSpPr/>
          <p:nvPr/>
        </p:nvCxnSpPr>
        <p:spPr>
          <a:xfrm flipH="1" flipV="1">
            <a:off x="6823075" y="1822450"/>
            <a:ext cx="3233738" cy="1236663"/>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900613" y="2014538"/>
            <a:ext cx="3235325" cy="1409700"/>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9" name="cs_5312020_8_58_48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65934" y="500063"/>
            <a:ext cx="609600" cy="609600"/>
          </a:xfrm>
          <a:prstGeom prst="rect">
            <a:avLst/>
          </a:prstGeom>
        </p:spPr>
      </p:pic>
      <p:pic>
        <p:nvPicPr>
          <p:cNvPr id="2" name="translate_ttssea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370734" y="566896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210" fill="hold"/>
                                        <p:tgtEl>
                                          <p:spTgt spid="9"/>
                                        </p:tgtEl>
                                      </p:cBhvr>
                                    </p:cmd>
                                  </p:childTnLst>
                                </p:cTn>
                              </p:par>
                            </p:childTnLst>
                          </p:cTn>
                        </p:par>
                      </p:childTnLst>
                    </p:cTn>
                  </p:par>
                </p:childTnLst>
              </p:cTn>
              <p:nextCondLst>
                <p:cond evt="onClick" delay="0">
                  <p:tgtEl>
                    <p:spTgt spid="9"/>
                  </p:tgtEl>
                </p:cond>
              </p:nextCondLst>
            </p:seq>
            <p:audio>
              <p:cMediaNode vol="80000">
                <p:cTn id="24" fill="hold" display="0">
                  <p:stCondLst>
                    <p:cond delay="indefinite"/>
                  </p:stCondLst>
                  <p:endCondLst>
                    <p:cond evt="onStopAudio" delay="0">
                      <p:tgtEl>
                        <p:sldTgt/>
                      </p:tgtEl>
                    </p:cond>
                  </p:endCondLst>
                </p:cTn>
                <p:tgtEl>
                  <p:spTgt spid="9"/>
                </p:tgtEl>
              </p:cMediaNode>
            </p:audio>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064" fill="hold"/>
                                        <p:tgtEl>
                                          <p:spTgt spid="2"/>
                                        </p:tgtEl>
                                      </p:cBhvr>
                                    </p:cmd>
                                  </p:childTnLst>
                                </p:cTn>
                              </p:par>
                            </p:childTnLst>
                          </p:cTn>
                        </p:par>
                      </p:childTnLst>
                    </p:cTn>
                  </p:par>
                </p:childTnLst>
              </p:cTn>
              <p:nextCondLst>
                <p:cond evt="onClick" delay="0">
                  <p:tgtEl>
                    <p:spTgt spid="2"/>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0070C0"/>
                </a:solidFill>
                <a:latin typeface="Comic Sans MS" panose="030F0702030302020204" pitchFamily="66" charset="0"/>
              </a:rPr>
              <a:t>Los</a:t>
            </a:r>
            <a:r>
              <a:rPr lang="en-GB" altLang="en-US" sz="4400" dirty="0">
                <a:latin typeface="Comic Sans MS" panose="030F0702030302020204" pitchFamily="66" charset="0"/>
              </a:rPr>
              <a:t> </a:t>
            </a:r>
            <a:r>
              <a:rPr lang="en-GB" altLang="en-US" sz="4400" dirty="0" err="1">
                <a:latin typeface="Comic Sans MS" panose="030F0702030302020204" pitchFamily="66" charset="0"/>
              </a:rPr>
              <a:t>niños</a:t>
            </a:r>
            <a:r>
              <a:rPr lang="en-GB" altLang="en-US" sz="4400" dirty="0">
                <a:latin typeface="Comic Sans MS" panose="030F0702030302020204" pitchFamily="66" charset="0"/>
              </a:rPr>
              <a:t> </a:t>
            </a:r>
            <a:r>
              <a:rPr lang="en-GB" altLang="en-US" sz="4400" dirty="0" err="1">
                <a:latin typeface="Comic Sans MS" panose="030F0702030302020204" pitchFamily="66" charset="0"/>
              </a:rPr>
              <a:t>nadan</a:t>
            </a:r>
            <a:endParaRPr lang="en-GB" altLang="en-US" sz="4400" dirty="0">
              <a:latin typeface="Comic Sans MS" panose="030F0702030302020204" pitchFamily="66" charset="0"/>
            </a:endParaRPr>
          </a:p>
        </p:txBody>
      </p:sp>
      <p:sp>
        <p:nvSpPr>
          <p:cNvPr id="6" name="TextBox 5"/>
          <p:cNvSpPr txBox="1">
            <a:spLocks noChangeArrowheads="1"/>
          </p:cNvSpPr>
          <p:nvPr/>
        </p:nvSpPr>
        <p:spPr bwMode="auto">
          <a:xfrm>
            <a:off x="1651000" y="339725"/>
            <a:ext cx="7713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dirty="0">
                <a:latin typeface="Comic Sans MS" panose="030F0702030302020204" pitchFamily="66" charset="0"/>
              </a:rPr>
              <a:t>¿Que </a:t>
            </a:r>
            <a:r>
              <a:rPr lang="en-GB" altLang="en-US" sz="4400" dirty="0" err="1">
                <a:latin typeface="Comic Sans MS" panose="030F0702030302020204" pitchFamily="66" charset="0"/>
              </a:rPr>
              <a:t>hacen</a:t>
            </a:r>
            <a:r>
              <a:rPr lang="en-GB" altLang="en-US" sz="4400" dirty="0">
                <a:latin typeface="Comic Sans MS" panose="030F0702030302020204" pitchFamily="66" charset="0"/>
              </a:rPr>
              <a:t> </a:t>
            </a:r>
            <a:r>
              <a:rPr lang="en-GB" altLang="en-US" sz="4400" dirty="0" err="1">
                <a:solidFill>
                  <a:srgbClr val="0070C0"/>
                </a:solidFill>
                <a:latin typeface="Comic Sans MS" panose="030F0702030302020204" pitchFamily="66" charset="0"/>
              </a:rPr>
              <a:t>los</a:t>
            </a:r>
            <a:r>
              <a:rPr lang="en-GB" altLang="en-US" sz="4400" dirty="0">
                <a:solidFill>
                  <a:srgbClr val="FF0000"/>
                </a:solidFill>
                <a:latin typeface="Comic Sans MS" panose="030F0702030302020204" pitchFamily="66" charset="0"/>
              </a:rPr>
              <a:t> </a:t>
            </a:r>
            <a:r>
              <a:rPr lang="en-GB" altLang="en-US" sz="4400" dirty="0" err="1" smtClean="0">
                <a:solidFill>
                  <a:srgbClr val="000000"/>
                </a:solidFill>
                <a:latin typeface="Comic Sans MS" panose="030F0702030302020204" pitchFamily="66" charset="0"/>
              </a:rPr>
              <a:t>niños</a:t>
            </a:r>
            <a:r>
              <a:rPr lang="en-GB" altLang="en-US" sz="4400" dirty="0" smtClean="0">
                <a:solidFill>
                  <a:srgbClr val="000000"/>
                </a:solidFill>
                <a:latin typeface="Comic Sans MS" panose="030F0702030302020204" pitchFamily="66" charset="0"/>
              </a:rPr>
              <a:t>?</a:t>
            </a:r>
            <a:endParaRPr lang="en-GB" altLang="en-US" sz="4400" dirty="0">
              <a:solidFill>
                <a:srgbClr val="000000"/>
              </a:solidFill>
              <a:latin typeface="Comic Sans MS" panose="030F0702030302020204" pitchFamily="66" charset="0"/>
            </a:endParaRPr>
          </a:p>
        </p:txBody>
      </p:sp>
      <p:cxnSp>
        <p:nvCxnSpPr>
          <p:cNvPr id="7" name="Straight Arrow Connector 6"/>
          <p:cNvCxnSpPr/>
          <p:nvPr/>
        </p:nvCxnSpPr>
        <p:spPr>
          <a:xfrm flipH="1" flipV="1">
            <a:off x="5137150" y="1533525"/>
            <a:ext cx="3233738" cy="1236663"/>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 name="cs_5312020_9_0_12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31400" y="419894"/>
            <a:ext cx="609600" cy="609600"/>
          </a:xfrm>
          <a:prstGeom prst="rect">
            <a:avLst/>
          </a:prstGeom>
        </p:spPr>
      </p:pic>
      <p:pic>
        <p:nvPicPr>
          <p:cNvPr id="4" name="translate_ttsNADAN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541000" y="536098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080"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632" fill="hold"/>
                                        <p:tgtEl>
                                          <p:spTgt spid="4"/>
                                        </p:tgtEl>
                                      </p:cBhvr>
                                    </p:cmd>
                                  </p:childTnLst>
                                </p:cTn>
                              </p:par>
                            </p:childTnLst>
                          </p:cTn>
                        </p:par>
                      </p:childTnLst>
                    </p:cTn>
                  </p:par>
                </p:childTnLst>
              </p:cTn>
              <p:nextCondLst>
                <p:cond evt="onClick" delay="0">
                  <p:tgtEl>
                    <p:spTgt spid="4"/>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0070C0"/>
                </a:solidFill>
                <a:latin typeface="Comic Sans MS" panose="030F0702030302020204" pitchFamily="66" charset="0"/>
              </a:rPr>
              <a:t>Los</a:t>
            </a:r>
            <a:r>
              <a:rPr lang="en-GB" altLang="en-US" sz="4400" dirty="0">
                <a:latin typeface="Comic Sans MS" panose="030F0702030302020204" pitchFamily="66" charset="0"/>
              </a:rPr>
              <a:t> </a:t>
            </a:r>
            <a:r>
              <a:rPr lang="en-GB" altLang="en-US" sz="4400" dirty="0" err="1">
                <a:latin typeface="Comic Sans MS" panose="030F0702030302020204" pitchFamily="66" charset="0"/>
              </a:rPr>
              <a:t>bebés</a:t>
            </a:r>
            <a:r>
              <a:rPr lang="en-GB" altLang="en-US" sz="4400" dirty="0">
                <a:latin typeface="Comic Sans MS" panose="030F0702030302020204" pitchFamily="66" charset="0"/>
              </a:rPr>
              <a:t> </a:t>
            </a:r>
            <a:r>
              <a:rPr lang="en-GB" altLang="en-US" sz="4400" dirty="0" err="1">
                <a:latin typeface="Comic Sans MS" panose="030F0702030302020204" pitchFamily="66" charset="0"/>
              </a:rPr>
              <a:t>duermen</a:t>
            </a:r>
            <a:endParaRPr lang="en-GB" altLang="en-US" sz="4400" dirty="0">
              <a:latin typeface="Comic Sans MS" panose="030F0702030302020204" pitchFamily="66" charset="0"/>
            </a:endParaRPr>
          </a:p>
        </p:txBody>
      </p:sp>
      <p:sp>
        <p:nvSpPr>
          <p:cNvPr id="6" name="TextBox 5"/>
          <p:cNvSpPr txBox="1">
            <a:spLocks noChangeArrowheads="1"/>
          </p:cNvSpPr>
          <p:nvPr/>
        </p:nvSpPr>
        <p:spPr bwMode="auto">
          <a:xfrm>
            <a:off x="1651000" y="339725"/>
            <a:ext cx="7713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dirty="0">
                <a:latin typeface="Comic Sans MS" panose="030F0702030302020204" pitchFamily="66" charset="0"/>
              </a:rPr>
              <a:t>¿Que </a:t>
            </a:r>
            <a:r>
              <a:rPr lang="en-GB" altLang="en-US" sz="4400" dirty="0" err="1">
                <a:latin typeface="Comic Sans MS" panose="030F0702030302020204" pitchFamily="66" charset="0"/>
              </a:rPr>
              <a:t>hacen</a:t>
            </a:r>
            <a:r>
              <a:rPr lang="en-GB" altLang="en-US" sz="4400" dirty="0">
                <a:latin typeface="Comic Sans MS" panose="030F0702030302020204" pitchFamily="66" charset="0"/>
              </a:rPr>
              <a:t> </a:t>
            </a:r>
            <a:r>
              <a:rPr lang="en-GB" altLang="en-US" sz="4400" dirty="0" err="1">
                <a:solidFill>
                  <a:srgbClr val="0070C0"/>
                </a:solidFill>
                <a:latin typeface="Comic Sans MS" panose="030F0702030302020204" pitchFamily="66" charset="0"/>
              </a:rPr>
              <a:t>los</a:t>
            </a:r>
            <a:r>
              <a:rPr lang="en-GB" altLang="en-US" sz="4400" dirty="0">
                <a:solidFill>
                  <a:srgbClr val="FF0000"/>
                </a:solidFill>
                <a:latin typeface="Comic Sans MS" panose="030F0702030302020204" pitchFamily="66" charset="0"/>
              </a:rPr>
              <a:t> </a:t>
            </a:r>
            <a:r>
              <a:rPr lang="en-GB" altLang="en-US" sz="4400" dirty="0" err="1" smtClean="0">
                <a:solidFill>
                  <a:srgbClr val="000000"/>
                </a:solidFill>
                <a:latin typeface="Comic Sans MS" panose="030F0702030302020204" pitchFamily="66" charset="0"/>
              </a:rPr>
              <a:t>bebés</a:t>
            </a:r>
            <a:r>
              <a:rPr lang="en-GB" altLang="en-US" sz="4400" dirty="0" smtClean="0">
                <a:solidFill>
                  <a:srgbClr val="000000"/>
                </a:solidFill>
                <a:latin typeface="Comic Sans MS" panose="030F0702030302020204" pitchFamily="66" charset="0"/>
              </a:rPr>
              <a:t>?</a:t>
            </a:r>
            <a:endParaRPr lang="en-GB" altLang="en-US" sz="4400" dirty="0">
              <a:solidFill>
                <a:srgbClr val="000000"/>
              </a:solidFill>
              <a:latin typeface="Comic Sans MS" panose="030F0702030302020204" pitchFamily="66" charset="0"/>
            </a:endParaRPr>
          </a:p>
        </p:txBody>
      </p:sp>
      <p:cxnSp>
        <p:nvCxnSpPr>
          <p:cNvPr id="7" name="Straight Arrow Connector 6"/>
          <p:cNvCxnSpPr/>
          <p:nvPr/>
        </p:nvCxnSpPr>
        <p:spPr>
          <a:xfrm flipH="1" flipV="1">
            <a:off x="6129338" y="2557463"/>
            <a:ext cx="3122612" cy="838200"/>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018213" y="2159000"/>
            <a:ext cx="3233737" cy="1236663"/>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 name="cs_5312020_9_1_4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45800" y="357188"/>
            <a:ext cx="609600" cy="609600"/>
          </a:xfrm>
          <a:prstGeom prst="rect">
            <a:avLst/>
          </a:prstGeom>
        </p:spPr>
      </p:pic>
      <p:pic>
        <p:nvPicPr>
          <p:cNvPr id="4" name="translate_tts babes(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157480" y="5562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106" fill="hold"/>
                                        <p:tgtEl>
                                          <p:spTgt spid="2"/>
                                        </p:tgtEl>
                                      </p:cBhvr>
                                    </p:cmd>
                                  </p:childTnLst>
                                </p:cTn>
                              </p:par>
                            </p:childTnLst>
                          </p:cTn>
                        </p:par>
                      </p:childTnLst>
                    </p:cTn>
                  </p:par>
                </p:childTnLst>
              </p:cTn>
              <p:nextCondLst>
                <p:cond evt="onClick" delay="0">
                  <p:tgtEl>
                    <p:spTgt spid="2"/>
                  </p:tgtEl>
                </p:cond>
              </p:nextCondLst>
            </p:seq>
            <p:audio>
              <p:cMediaNode vol="80000">
                <p:cTn id="22" fill="hold" display="0">
                  <p:stCondLst>
                    <p:cond delay="indefinite"/>
                  </p:stCondLst>
                  <p:endCondLst>
                    <p:cond evt="onStopAudio" delay="0">
                      <p:tgtEl>
                        <p:sldTgt/>
                      </p:tgtEl>
                    </p:cond>
                  </p:endCondLst>
                </p:cTn>
                <p:tgtEl>
                  <p:spTgt spid="2"/>
                </p:tgtEl>
              </p:cMediaNode>
            </p:audio>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656"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8000" y="2536825"/>
            <a:ext cx="10855325" cy="1325563"/>
          </a:xfrm>
        </p:spPr>
        <p:txBody>
          <a:bodyPr/>
          <a:lstStyle/>
          <a:p>
            <a:pPr algn="ctr" eaLnBrk="1" hangingPunct="1"/>
            <a:r>
              <a:rPr lang="en-GB" altLang="en-US" sz="8800" smtClean="0">
                <a:latin typeface="Comic Sans MS" panose="030F0702030302020204" pitchFamily="66" charset="0"/>
              </a:rPr>
              <a:t>¿Qué tiempo hace?</a:t>
            </a:r>
          </a:p>
        </p:txBody>
      </p:sp>
      <p:pic>
        <p:nvPicPr>
          <p:cNvPr id="3" name="translate_ttstiemp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1582400" y="6154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pescadoras valencianas"/>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614738" y="279400"/>
            <a:ext cx="41656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541338" y="5846763"/>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a:latin typeface="Comic Sans MS" panose="030F0702030302020204" pitchFamily="66" charset="0"/>
              </a:rPr>
              <a:t>Hace calor y sol </a:t>
            </a:r>
          </a:p>
        </p:txBody>
      </p:sp>
      <p:pic>
        <p:nvPicPr>
          <p:cNvPr id="4" name="cs_5312020_7_23_28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1463338" y="61420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26"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47725" y="2536825"/>
            <a:ext cx="10515600" cy="1325563"/>
          </a:xfrm>
        </p:spPr>
        <p:txBody>
          <a:bodyPr/>
          <a:lstStyle/>
          <a:p>
            <a:pPr algn="ctr" eaLnBrk="1" hangingPunct="1"/>
            <a:r>
              <a:rPr lang="en-GB" altLang="en-US" sz="8800" smtClean="0">
                <a:latin typeface="Comic Sans MS" panose="030F0702030302020204" pitchFamily="66" charset="0"/>
              </a:rPr>
              <a:t>¿Qué hace…?</a:t>
            </a:r>
          </a:p>
        </p:txBody>
      </p:sp>
      <p:pic>
        <p:nvPicPr>
          <p:cNvPr id="2" name="cs_5312020_8_52_43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82400" y="60198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767" y="1845734"/>
            <a:ext cx="10930465" cy="3530600"/>
          </a:xfrm>
          <a:ln w="57150">
            <a:solidFill>
              <a:srgbClr val="002060"/>
            </a:solidFill>
          </a:ln>
        </p:spPr>
        <p:txBody>
          <a:bodyPr/>
          <a:lstStyle/>
          <a:p>
            <a:r>
              <a:rPr lang="en-GB" dirty="0" smtClean="0">
                <a:solidFill>
                  <a:srgbClr val="7030A0"/>
                </a:solidFill>
              </a:rPr>
              <a:t>From the next slide, click the first sound icon and then the action button. Do the same for the second sound icon. This enables pupils to hear the Spanish before seeing the question/answer.</a:t>
            </a:r>
            <a:endParaRPr lang="en-GB" dirty="0">
              <a:solidFill>
                <a:srgbClr val="7030A0"/>
              </a:solidFill>
            </a:endParaRPr>
          </a:p>
        </p:txBody>
      </p:sp>
    </p:spTree>
    <p:extLst>
      <p:ext uri="{BB962C8B-B14F-4D97-AF65-F5344CB8AC3E}">
        <p14:creationId xmlns:p14="http://schemas.microsoft.com/office/powerpoint/2010/main" val="401359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0070C0"/>
                </a:solidFill>
                <a:latin typeface="Comic Sans MS" panose="030F0702030302020204" pitchFamily="66" charset="0"/>
              </a:rPr>
              <a:t>El</a:t>
            </a:r>
            <a:r>
              <a:rPr lang="en-GB" altLang="en-US" sz="4400" dirty="0">
                <a:latin typeface="Comic Sans MS" panose="030F0702030302020204" pitchFamily="66" charset="0"/>
              </a:rPr>
              <a:t> </a:t>
            </a:r>
            <a:r>
              <a:rPr lang="en-GB" altLang="en-US" sz="4400" dirty="0" err="1">
                <a:latin typeface="Comic Sans MS" panose="030F0702030302020204" pitchFamily="66" charset="0"/>
              </a:rPr>
              <a:t>niño</a:t>
            </a:r>
            <a:r>
              <a:rPr lang="en-GB" altLang="en-US" sz="4400" dirty="0">
                <a:latin typeface="Comic Sans MS" panose="030F0702030302020204" pitchFamily="66" charset="0"/>
              </a:rPr>
              <a:t> nada</a:t>
            </a:r>
          </a:p>
        </p:txBody>
      </p:sp>
      <p:sp>
        <p:nvSpPr>
          <p:cNvPr id="6" name="TextBox 5"/>
          <p:cNvSpPr txBox="1">
            <a:spLocks noChangeArrowheads="1"/>
          </p:cNvSpPr>
          <p:nvPr/>
        </p:nvSpPr>
        <p:spPr bwMode="auto">
          <a:xfrm>
            <a:off x="1651000" y="339725"/>
            <a:ext cx="7713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dirty="0">
                <a:latin typeface="Comic Sans MS" panose="030F0702030302020204" pitchFamily="66" charset="0"/>
              </a:rPr>
              <a:t>¿Que </a:t>
            </a:r>
            <a:r>
              <a:rPr lang="en-GB" altLang="en-US" sz="4400" dirty="0" err="1">
                <a:latin typeface="Comic Sans MS" panose="030F0702030302020204" pitchFamily="66" charset="0"/>
              </a:rPr>
              <a:t>hace</a:t>
            </a:r>
            <a:r>
              <a:rPr lang="en-GB" altLang="en-US" sz="4400" dirty="0">
                <a:latin typeface="Comic Sans MS" panose="030F0702030302020204" pitchFamily="66" charset="0"/>
              </a:rPr>
              <a:t> </a:t>
            </a:r>
            <a:r>
              <a:rPr lang="en-GB" altLang="en-US" sz="4400" dirty="0">
                <a:solidFill>
                  <a:srgbClr val="0070C0"/>
                </a:solidFill>
                <a:latin typeface="Comic Sans MS" panose="030F0702030302020204" pitchFamily="66" charset="0"/>
              </a:rPr>
              <a:t>el</a:t>
            </a:r>
            <a:r>
              <a:rPr lang="en-GB" altLang="en-US" sz="4400" dirty="0">
                <a:solidFill>
                  <a:srgbClr val="FF0000"/>
                </a:solidFill>
                <a:latin typeface="Comic Sans MS" panose="030F0702030302020204" pitchFamily="66" charset="0"/>
              </a:rPr>
              <a:t> </a:t>
            </a:r>
            <a:r>
              <a:rPr lang="en-GB" altLang="en-US" sz="4400" dirty="0" err="1">
                <a:solidFill>
                  <a:srgbClr val="000000"/>
                </a:solidFill>
                <a:latin typeface="Comic Sans MS" panose="030F0702030302020204" pitchFamily="66" charset="0"/>
              </a:rPr>
              <a:t>niño</a:t>
            </a:r>
            <a:r>
              <a:rPr lang="en-GB" altLang="en-US" sz="4400" dirty="0">
                <a:solidFill>
                  <a:srgbClr val="000000"/>
                </a:solidFill>
                <a:latin typeface="Comic Sans MS" panose="030F0702030302020204" pitchFamily="66" charset="0"/>
              </a:rPr>
              <a:t> ?</a:t>
            </a:r>
          </a:p>
        </p:txBody>
      </p:sp>
      <p:cxnSp>
        <p:nvCxnSpPr>
          <p:cNvPr id="7" name="Straight Arrow Connector 6"/>
          <p:cNvCxnSpPr/>
          <p:nvPr/>
        </p:nvCxnSpPr>
        <p:spPr>
          <a:xfrm flipH="1" flipV="1">
            <a:off x="5910263" y="1751013"/>
            <a:ext cx="3233737" cy="1236662"/>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 name="cs_5312020_8_53_30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01401" y="500063"/>
            <a:ext cx="609600" cy="609600"/>
          </a:xfrm>
          <a:prstGeom prst="rect">
            <a:avLst/>
          </a:prstGeom>
        </p:spPr>
      </p:pic>
      <p:pic>
        <p:nvPicPr>
          <p:cNvPr id="4" name="translate_tts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286067" y="601292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846"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632" fill="hold"/>
                                        <p:tgtEl>
                                          <p:spTgt spid="4"/>
                                        </p:tgtEl>
                                      </p:cBhvr>
                                    </p:cmd>
                                  </p:childTnLst>
                                </p:cTn>
                              </p:par>
                            </p:childTnLst>
                          </p:cTn>
                        </p:par>
                      </p:childTnLst>
                    </p:cTn>
                  </p:par>
                </p:childTnLst>
              </p:cTn>
              <p:nextCondLst>
                <p:cond evt="onClick" delay="0">
                  <p:tgtEl>
                    <p:spTgt spid="4"/>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0070C0"/>
                </a:solidFill>
                <a:latin typeface="Comic Sans MS" panose="030F0702030302020204" pitchFamily="66" charset="0"/>
              </a:rPr>
              <a:t>El</a:t>
            </a:r>
            <a:r>
              <a:rPr lang="en-GB" altLang="en-US" sz="4400" dirty="0">
                <a:solidFill>
                  <a:srgbClr val="FF0000"/>
                </a:solidFill>
                <a:latin typeface="Comic Sans MS" panose="030F0702030302020204" pitchFamily="66" charset="0"/>
              </a:rPr>
              <a:t> </a:t>
            </a:r>
            <a:r>
              <a:rPr lang="en-GB" altLang="en-US" sz="4400" dirty="0" err="1">
                <a:latin typeface="Comic Sans MS" panose="030F0702030302020204" pitchFamily="66" charset="0"/>
              </a:rPr>
              <a:t>bebé</a:t>
            </a:r>
            <a:r>
              <a:rPr lang="en-GB" altLang="en-US" sz="4400" dirty="0">
                <a:latin typeface="Comic Sans MS" panose="030F0702030302020204" pitchFamily="66" charset="0"/>
              </a:rPr>
              <a:t> </a:t>
            </a:r>
            <a:r>
              <a:rPr lang="en-GB" altLang="en-US" sz="4400" dirty="0" err="1">
                <a:latin typeface="Comic Sans MS" panose="030F0702030302020204" pitchFamily="66" charset="0"/>
              </a:rPr>
              <a:t>duerme</a:t>
            </a:r>
            <a:endParaRPr lang="en-GB" altLang="en-US" sz="4400" dirty="0">
              <a:latin typeface="Comic Sans MS" panose="030F0702030302020204" pitchFamily="66" charset="0"/>
            </a:endParaRPr>
          </a:p>
        </p:txBody>
      </p:sp>
      <p:cxnSp>
        <p:nvCxnSpPr>
          <p:cNvPr id="4" name="Straight Arrow Connector 3"/>
          <p:cNvCxnSpPr/>
          <p:nvPr/>
        </p:nvCxnSpPr>
        <p:spPr>
          <a:xfrm flipH="1" flipV="1">
            <a:off x="6183313" y="2336800"/>
            <a:ext cx="1885950" cy="1862138"/>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598738" y="296863"/>
            <a:ext cx="55546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dirty="0">
                <a:latin typeface="Comic Sans MS" panose="030F0702030302020204" pitchFamily="66" charset="0"/>
              </a:rPr>
              <a:t>¿Que </a:t>
            </a:r>
            <a:r>
              <a:rPr lang="en-GB" altLang="en-US" sz="4400" dirty="0" err="1">
                <a:latin typeface="Comic Sans MS" panose="030F0702030302020204" pitchFamily="66" charset="0"/>
              </a:rPr>
              <a:t>hace</a:t>
            </a:r>
            <a:r>
              <a:rPr lang="en-GB" altLang="en-US" sz="4400" dirty="0">
                <a:latin typeface="Comic Sans MS" panose="030F0702030302020204" pitchFamily="66" charset="0"/>
              </a:rPr>
              <a:t> </a:t>
            </a:r>
            <a:r>
              <a:rPr lang="en-GB" altLang="en-US" sz="4400" dirty="0">
                <a:solidFill>
                  <a:srgbClr val="0070C0"/>
                </a:solidFill>
                <a:latin typeface="Comic Sans MS" panose="030F0702030302020204" pitchFamily="66" charset="0"/>
              </a:rPr>
              <a:t>el</a:t>
            </a:r>
            <a:r>
              <a:rPr lang="en-GB" altLang="en-US" sz="4400" dirty="0">
                <a:solidFill>
                  <a:srgbClr val="FF0000"/>
                </a:solidFill>
                <a:latin typeface="Comic Sans MS" panose="030F0702030302020204" pitchFamily="66" charset="0"/>
              </a:rPr>
              <a:t> </a:t>
            </a:r>
            <a:r>
              <a:rPr lang="en-GB" altLang="en-US" sz="4400" dirty="0" err="1">
                <a:solidFill>
                  <a:srgbClr val="000000"/>
                </a:solidFill>
                <a:latin typeface="Comic Sans MS" panose="030F0702030302020204" pitchFamily="66" charset="0"/>
              </a:rPr>
              <a:t>bebé</a:t>
            </a:r>
            <a:r>
              <a:rPr lang="en-GB" altLang="en-US" sz="4400" dirty="0">
                <a:solidFill>
                  <a:srgbClr val="000000"/>
                </a:solidFill>
                <a:latin typeface="Comic Sans MS" panose="030F0702030302020204" pitchFamily="66" charset="0"/>
              </a:rPr>
              <a:t> ?</a:t>
            </a:r>
          </a:p>
        </p:txBody>
      </p:sp>
      <p:pic>
        <p:nvPicPr>
          <p:cNvPr id="2" name="cs_5312020_8_55_3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91333" y="376238"/>
            <a:ext cx="609600" cy="609600"/>
          </a:xfrm>
          <a:prstGeom prst="rect">
            <a:avLst/>
          </a:prstGeom>
        </p:spPr>
      </p:pic>
      <p:pic>
        <p:nvPicPr>
          <p:cNvPr id="5" name="translate_ttssleep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226800" y="610446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94"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296"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0070C0"/>
                </a:solidFill>
                <a:latin typeface="Comic Sans MS" panose="030F0702030302020204" pitchFamily="66" charset="0"/>
              </a:rPr>
              <a:t>El</a:t>
            </a:r>
            <a:r>
              <a:rPr lang="en-GB" altLang="en-US" sz="4400" dirty="0">
                <a:solidFill>
                  <a:srgbClr val="FF0000"/>
                </a:solidFill>
                <a:latin typeface="Comic Sans MS" panose="030F0702030302020204" pitchFamily="66" charset="0"/>
              </a:rPr>
              <a:t> </a:t>
            </a:r>
            <a:r>
              <a:rPr lang="en-GB" altLang="en-US" sz="4400" dirty="0" err="1">
                <a:latin typeface="Comic Sans MS" panose="030F0702030302020204" pitchFamily="66" charset="0"/>
              </a:rPr>
              <a:t>barco</a:t>
            </a:r>
            <a:r>
              <a:rPr lang="en-GB" altLang="en-US" sz="4400" dirty="0">
                <a:latin typeface="Comic Sans MS" panose="030F0702030302020204" pitchFamily="66" charset="0"/>
              </a:rPr>
              <a:t> </a:t>
            </a:r>
            <a:r>
              <a:rPr lang="en-GB" altLang="en-US" sz="4400" dirty="0" err="1">
                <a:latin typeface="Comic Sans MS" panose="030F0702030302020204" pitchFamily="66" charset="0"/>
              </a:rPr>
              <a:t>navega</a:t>
            </a:r>
            <a:endParaRPr lang="en-GB" altLang="en-US" sz="4400" dirty="0">
              <a:latin typeface="Comic Sans MS" panose="030F0702030302020204" pitchFamily="66" charset="0"/>
            </a:endParaRPr>
          </a:p>
        </p:txBody>
      </p:sp>
      <p:cxnSp>
        <p:nvCxnSpPr>
          <p:cNvPr id="4" name="Straight Arrow Connector 3"/>
          <p:cNvCxnSpPr/>
          <p:nvPr/>
        </p:nvCxnSpPr>
        <p:spPr>
          <a:xfrm flipH="1" flipV="1">
            <a:off x="7210425" y="1223963"/>
            <a:ext cx="1885950" cy="1862137"/>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598738" y="296863"/>
            <a:ext cx="57245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dirty="0">
                <a:latin typeface="Comic Sans MS" panose="030F0702030302020204" pitchFamily="66" charset="0"/>
              </a:rPr>
              <a:t>¿Que </a:t>
            </a:r>
            <a:r>
              <a:rPr lang="en-GB" altLang="en-US" sz="4400" dirty="0" err="1">
                <a:latin typeface="Comic Sans MS" panose="030F0702030302020204" pitchFamily="66" charset="0"/>
              </a:rPr>
              <a:t>hace</a:t>
            </a:r>
            <a:r>
              <a:rPr lang="en-GB" altLang="en-US" sz="4400" dirty="0">
                <a:latin typeface="Comic Sans MS" panose="030F0702030302020204" pitchFamily="66" charset="0"/>
              </a:rPr>
              <a:t> </a:t>
            </a:r>
            <a:r>
              <a:rPr lang="en-GB" altLang="en-US" sz="4400" dirty="0">
                <a:solidFill>
                  <a:srgbClr val="0070C0"/>
                </a:solidFill>
                <a:latin typeface="Comic Sans MS" panose="030F0702030302020204" pitchFamily="66" charset="0"/>
              </a:rPr>
              <a:t>el</a:t>
            </a:r>
            <a:r>
              <a:rPr lang="en-GB" altLang="en-US" sz="4400" dirty="0">
                <a:solidFill>
                  <a:srgbClr val="FF0000"/>
                </a:solidFill>
                <a:latin typeface="Comic Sans MS" panose="030F0702030302020204" pitchFamily="66" charset="0"/>
              </a:rPr>
              <a:t> </a:t>
            </a:r>
            <a:r>
              <a:rPr lang="en-GB" altLang="en-US" sz="4400" dirty="0" err="1" smtClean="0">
                <a:solidFill>
                  <a:srgbClr val="000000"/>
                </a:solidFill>
                <a:latin typeface="Comic Sans MS" panose="030F0702030302020204" pitchFamily="66" charset="0"/>
              </a:rPr>
              <a:t>barco</a:t>
            </a:r>
            <a:r>
              <a:rPr lang="en-GB" altLang="en-US" sz="4400" dirty="0" smtClean="0">
                <a:solidFill>
                  <a:srgbClr val="000000"/>
                </a:solidFill>
                <a:latin typeface="Comic Sans MS" panose="030F0702030302020204" pitchFamily="66" charset="0"/>
              </a:rPr>
              <a:t>?</a:t>
            </a:r>
            <a:endParaRPr lang="en-GB" altLang="en-US" sz="4400" dirty="0">
              <a:solidFill>
                <a:srgbClr val="000000"/>
              </a:solidFill>
              <a:latin typeface="Comic Sans MS" panose="030F0702030302020204" pitchFamily="66" charset="0"/>
            </a:endParaRPr>
          </a:p>
        </p:txBody>
      </p:sp>
      <p:pic>
        <p:nvPicPr>
          <p:cNvPr id="2" name="cs_5312020_8_55_54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55338" y="455613"/>
            <a:ext cx="609600" cy="609600"/>
          </a:xfrm>
          <a:prstGeom prst="rect">
            <a:avLst/>
          </a:prstGeom>
        </p:spPr>
      </p:pic>
      <p:pic>
        <p:nvPicPr>
          <p:cNvPr id="5" name="translate_ttssails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260138" y="56832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898"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84"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FF0000"/>
                </a:solidFill>
                <a:latin typeface="Comic Sans MS" panose="030F0702030302020204" pitchFamily="66" charset="0"/>
              </a:rPr>
              <a:t>La </a:t>
            </a:r>
            <a:r>
              <a:rPr lang="en-GB" altLang="en-US" sz="4400" dirty="0" err="1">
                <a:latin typeface="Comic Sans MS" panose="030F0702030302020204" pitchFamily="66" charset="0"/>
              </a:rPr>
              <a:t>mujer</a:t>
            </a:r>
            <a:r>
              <a:rPr lang="en-GB" altLang="en-US" sz="4400" dirty="0">
                <a:latin typeface="Comic Sans MS" panose="030F0702030302020204" pitchFamily="66" charset="0"/>
              </a:rPr>
              <a:t> </a:t>
            </a:r>
            <a:r>
              <a:rPr lang="en-GB" altLang="en-US" sz="4400" dirty="0" err="1">
                <a:latin typeface="Comic Sans MS" panose="030F0702030302020204" pitchFamily="66" charset="0"/>
              </a:rPr>
              <a:t>mira</a:t>
            </a:r>
            <a:r>
              <a:rPr lang="en-GB" altLang="en-US" sz="4400" dirty="0">
                <a:latin typeface="Comic Sans MS" panose="030F0702030302020204" pitchFamily="66" charset="0"/>
              </a:rPr>
              <a:t> al mar</a:t>
            </a:r>
          </a:p>
        </p:txBody>
      </p:sp>
      <p:cxnSp>
        <p:nvCxnSpPr>
          <p:cNvPr id="4" name="Straight Arrow Connector 3"/>
          <p:cNvCxnSpPr/>
          <p:nvPr/>
        </p:nvCxnSpPr>
        <p:spPr>
          <a:xfrm flipH="1" flipV="1">
            <a:off x="4486275" y="1798638"/>
            <a:ext cx="3233738" cy="1236662"/>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598738" y="296863"/>
            <a:ext cx="57245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dirty="0">
                <a:latin typeface="Comic Sans MS" panose="030F0702030302020204" pitchFamily="66" charset="0"/>
              </a:rPr>
              <a:t>¿Que </a:t>
            </a:r>
            <a:r>
              <a:rPr lang="en-GB" altLang="en-US" sz="4400" dirty="0" err="1">
                <a:latin typeface="Comic Sans MS" panose="030F0702030302020204" pitchFamily="66" charset="0"/>
              </a:rPr>
              <a:t>hace</a:t>
            </a:r>
            <a:r>
              <a:rPr lang="en-GB" altLang="en-US" sz="4400" dirty="0">
                <a:latin typeface="Comic Sans MS" panose="030F0702030302020204" pitchFamily="66" charset="0"/>
              </a:rPr>
              <a:t> </a:t>
            </a:r>
            <a:r>
              <a:rPr lang="en-GB" altLang="en-US" sz="4400" dirty="0">
                <a:solidFill>
                  <a:srgbClr val="FF0000"/>
                </a:solidFill>
                <a:latin typeface="Comic Sans MS" panose="030F0702030302020204" pitchFamily="66" charset="0"/>
              </a:rPr>
              <a:t>la </a:t>
            </a:r>
            <a:r>
              <a:rPr lang="en-GB" altLang="en-US" sz="4400" dirty="0" err="1" smtClean="0">
                <a:solidFill>
                  <a:srgbClr val="000000"/>
                </a:solidFill>
                <a:latin typeface="Comic Sans MS" panose="030F0702030302020204" pitchFamily="66" charset="0"/>
              </a:rPr>
              <a:t>mujer</a:t>
            </a:r>
            <a:r>
              <a:rPr lang="en-GB" altLang="en-US" sz="4400" dirty="0" smtClean="0">
                <a:solidFill>
                  <a:srgbClr val="000000"/>
                </a:solidFill>
                <a:latin typeface="Comic Sans MS" panose="030F0702030302020204" pitchFamily="66" charset="0"/>
              </a:rPr>
              <a:t>?</a:t>
            </a:r>
            <a:endParaRPr lang="en-GB" altLang="en-US" sz="4400" dirty="0">
              <a:solidFill>
                <a:srgbClr val="000000"/>
              </a:solidFill>
              <a:latin typeface="Comic Sans MS" panose="030F0702030302020204" pitchFamily="66" charset="0"/>
            </a:endParaRPr>
          </a:p>
        </p:txBody>
      </p:sp>
      <p:pic>
        <p:nvPicPr>
          <p:cNvPr id="2" name="cs_5312020_8_56_52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55338" y="455613"/>
            <a:ext cx="609600" cy="609600"/>
          </a:xfrm>
          <a:prstGeom prst="rect">
            <a:avLst/>
          </a:prstGeom>
        </p:spPr>
      </p:pic>
      <p:pic>
        <p:nvPicPr>
          <p:cNvPr id="5" name="translate_ttsmira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082866" y="546153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872"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040"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39738"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FF0000"/>
                </a:solidFill>
                <a:latin typeface="Comic Sans MS" panose="030F0702030302020204" pitchFamily="66" charset="0"/>
              </a:rPr>
              <a:t>La </a:t>
            </a:r>
            <a:r>
              <a:rPr lang="en-GB" altLang="en-US" sz="4400" dirty="0" err="1">
                <a:latin typeface="Comic Sans MS" panose="030F0702030302020204" pitchFamily="66" charset="0"/>
              </a:rPr>
              <a:t>mujer</a:t>
            </a:r>
            <a:r>
              <a:rPr lang="en-GB" altLang="en-US" sz="4400" dirty="0">
                <a:latin typeface="Comic Sans MS" panose="030F0702030302020204" pitchFamily="66" charset="0"/>
              </a:rPr>
              <a:t> </a:t>
            </a:r>
            <a:r>
              <a:rPr lang="en-GB" altLang="en-US" sz="4400" dirty="0" err="1">
                <a:latin typeface="Comic Sans MS" panose="030F0702030302020204" pitchFamily="66" charset="0"/>
              </a:rPr>
              <a:t>habla</a:t>
            </a:r>
            <a:endParaRPr lang="en-GB" altLang="en-US" sz="4400" dirty="0">
              <a:latin typeface="Comic Sans MS" panose="030F0702030302020204" pitchFamily="66" charset="0"/>
            </a:endParaRPr>
          </a:p>
        </p:txBody>
      </p:sp>
      <p:cxnSp>
        <p:nvCxnSpPr>
          <p:cNvPr id="4" name="Straight Arrow Connector 3"/>
          <p:cNvCxnSpPr/>
          <p:nvPr/>
        </p:nvCxnSpPr>
        <p:spPr>
          <a:xfrm flipH="1" flipV="1">
            <a:off x="4486275" y="1798638"/>
            <a:ext cx="3233738" cy="1236662"/>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598738" y="296863"/>
            <a:ext cx="57245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a:latin typeface="Comic Sans MS" panose="030F0702030302020204" pitchFamily="66" charset="0"/>
              </a:rPr>
              <a:t>¿Que hace </a:t>
            </a:r>
            <a:r>
              <a:rPr lang="en-GB" altLang="en-US" sz="4400">
                <a:solidFill>
                  <a:srgbClr val="FF0000"/>
                </a:solidFill>
                <a:latin typeface="Comic Sans MS" panose="030F0702030302020204" pitchFamily="66" charset="0"/>
              </a:rPr>
              <a:t>la </a:t>
            </a:r>
            <a:r>
              <a:rPr lang="en-GB" altLang="en-US" sz="4400">
                <a:solidFill>
                  <a:srgbClr val="000000"/>
                </a:solidFill>
                <a:latin typeface="Comic Sans MS" panose="030F0702030302020204" pitchFamily="66" charset="0"/>
              </a:rPr>
              <a:t>mujer ?</a:t>
            </a:r>
          </a:p>
        </p:txBody>
      </p:sp>
      <p:pic>
        <p:nvPicPr>
          <p:cNvPr id="7" name="cs_5312020_8_56_52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55338" y="622830"/>
            <a:ext cx="609600" cy="609600"/>
          </a:xfrm>
          <a:prstGeom prst="rect">
            <a:avLst/>
          </a:prstGeom>
        </p:spPr>
      </p:pic>
      <p:pic>
        <p:nvPicPr>
          <p:cNvPr id="2" name="translate_tts hala(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260138" y="57086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872" fill="hold"/>
                                        <p:tgtEl>
                                          <p:spTgt spid="7"/>
                                        </p:tgtEl>
                                      </p:cBhvr>
                                    </p:cmd>
                                  </p:childTnLst>
                                </p:cTn>
                              </p:par>
                            </p:childTnLst>
                          </p:cTn>
                        </p:par>
                      </p:childTnLst>
                    </p:cTn>
                  </p:par>
                </p:childTnLst>
              </p:cTn>
              <p:nextCondLst>
                <p:cond evt="onClick" delay="0">
                  <p:tgtEl>
                    <p:spTgt spid="7"/>
                  </p:tgtEl>
                </p:cond>
              </p:nextCondLst>
            </p:seq>
            <p:audio>
              <p:cMediaNode vol="80000">
                <p:cTn id="20" fill="hold" display="0">
                  <p:stCondLst>
                    <p:cond delay="indefinite"/>
                  </p:stCondLst>
                  <p:endCondLst>
                    <p:cond evt="onStopAudio" delay="0">
                      <p:tgtEl>
                        <p:sldTgt/>
                      </p:tgtEl>
                    </p:cond>
                  </p:endCondLst>
                </p:cTn>
                <p:tgtEl>
                  <p:spTgt spid="7"/>
                </p:tgtEl>
              </p:cMediaNode>
            </p:audio>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392"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pescadoras valencianas"/>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487738" y="1109663"/>
            <a:ext cx="4038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380471" y="5683250"/>
            <a:ext cx="10515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FF0000"/>
                </a:solidFill>
                <a:latin typeface="Comic Sans MS" panose="030F0702030302020204" pitchFamily="66" charset="0"/>
              </a:rPr>
              <a:t>La </a:t>
            </a:r>
            <a:r>
              <a:rPr lang="en-GB" altLang="en-US" sz="4400" dirty="0" err="1">
                <a:latin typeface="Comic Sans MS" panose="030F0702030302020204" pitchFamily="66" charset="0"/>
              </a:rPr>
              <a:t>mujer</a:t>
            </a:r>
            <a:r>
              <a:rPr lang="en-GB" altLang="en-US" sz="4400" dirty="0">
                <a:latin typeface="Comic Sans MS" panose="030F0702030302020204" pitchFamily="66" charset="0"/>
              </a:rPr>
              <a:t> </a:t>
            </a:r>
            <a:r>
              <a:rPr lang="en-GB" altLang="en-US" sz="4400" dirty="0" err="1">
                <a:latin typeface="Comic Sans MS" panose="030F0702030302020204" pitchFamily="66" charset="0"/>
              </a:rPr>
              <a:t>pasea</a:t>
            </a:r>
            <a:endParaRPr lang="en-GB" altLang="en-US" sz="4400" dirty="0">
              <a:latin typeface="Comic Sans MS" panose="030F0702030302020204" pitchFamily="66" charset="0"/>
            </a:endParaRPr>
          </a:p>
        </p:txBody>
      </p:sp>
      <p:cxnSp>
        <p:nvCxnSpPr>
          <p:cNvPr id="4" name="Straight Arrow Connector 3"/>
          <p:cNvCxnSpPr/>
          <p:nvPr/>
        </p:nvCxnSpPr>
        <p:spPr>
          <a:xfrm flipH="1" flipV="1">
            <a:off x="4486275" y="1798638"/>
            <a:ext cx="3233738" cy="1236662"/>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598738" y="296863"/>
            <a:ext cx="57245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a:latin typeface="Comic Sans MS" panose="030F0702030302020204" pitchFamily="66" charset="0"/>
              </a:rPr>
              <a:t>¿Que hace </a:t>
            </a:r>
            <a:r>
              <a:rPr lang="en-GB" altLang="en-US" sz="4400">
                <a:solidFill>
                  <a:srgbClr val="FF0000"/>
                </a:solidFill>
                <a:latin typeface="Comic Sans MS" panose="030F0702030302020204" pitchFamily="66" charset="0"/>
              </a:rPr>
              <a:t>la </a:t>
            </a:r>
            <a:r>
              <a:rPr lang="en-GB" altLang="en-US" sz="4400">
                <a:solidFill>
                  <a:srgbClr val="000000"/>
                </a:solidFill>
                <a:latin typeface="Comic Sans MS" panose="030F0702030302020204" pitchFamily="66" charset="0"/>
              </a:rPr>
              <a:t>mujer ?</a:t>
            </a:r>
          </a:p>
        </p:txBody>
      </p:sp>
      <p:pic>
        <p:nvPicPr>
          <p:cNvPr id="7" name="cs_5312020_8_56_52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06200" y="455613"/>
            <a:ext cx="609600" cy="609600"/>
          </a:xfrm>
          <a:prstGeom prst="rect">
            <a:avLst/>
          </a:prstGeom>
        </p:spPr>
      </p:pic>
      <p:pic>
        <p:nvPicPr>
          <p:cNvPr id="2" name="translate_ttspasea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531600" y="5842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872" fill="hold"/>
                                        <p:tgtEl>
                                          <p:spTgt spid="7"/>
                                        </p:tgtEl>
                                      </p:cBhvr>
                                    </p:cmd>
                                  </p:childTnLst>
                                </p:cTn>
                              </p:par>
                            </p:childTnLst>
                          </p:cTn>
                        </p:par>
                      </p:childTnLst>
                    </p:cTn>
                  </p:par>
                </p:childTnLst>
              </p:cTn>
              <p:nextCondLst>
                <p:cond evt="onClick" delay="0">
                  <p:tgtEl>
                    <p:spTgt spid="7"/>
                  </p:tgtEl>
                </p:cond>
              </p:nextCondLst>
            </p:seq>
            <p:audio>
              <p:cMediaNode vol="80000">
                <p:cTn id="20" fill="hold" display="0">
                  <p:stCondLst>
                    <p:cond delay="indefinite"/>
                  </p:stCondLst>
                  <p:endCondLst>
                    <p:cond evt="onStopAudio" delay="0">
                      <p:tgtEl>
                        <p:sldTgt/>
                      </p:tgtEl>
                    </p:cond>
                  </p:endCondLst>
                </p:cTn>
                <p:tgtEl>
                  <p:spTgt spid="7"/>
                </p:tgtEl>
              </p:cMediaNode>
            </p:audio>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36"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169</Words>
  <Application>Microsoft Office PowerPoint</Application>
  <PresentationFormat>Widescreen</PresentationFormat>
  <Paragraphs>30</Paragraphs>
  <Slides>17</Slides>
  <Notes>0</Notes>
  <HiddenSlides>0</HiddenSlides>
  <MMClips>28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Calibri Light</vt:lpstr>
      <vt:lpstr>Comic Sans MS</vt:lpstr>
      <vt:lpstr>Office Theme</vt:lpstr>
      <vt:lpstr>Pescadoras Valencianas </vt:lpstr>
      <vt:lpstr>¿Qué hace…?</vt:lpstr>
      <vt:lpstr>From the next slide, click the first sound icon and then the action button. Do the same for the second sound icon. This enables pupils to hear the Spanish before seeing the question/answer.</vt:lpstr>
      <vt:lpstr>PowerPoint Presentation</vt:lpstr>
      <vt:lpstr>PowerPoint Presentation</vt:lpstr>
      <vt:lpstr>PowerPoint Presentation</vt:lpstr>
      <vt:lpstr>PowerPoint Presentation</vt:lpstr>
      <vt:lpstr>PowerPoint Presentation</vt:lpstr>
      <vt:lpstr>PowerPoint Presentation</vt:lpstr>
      <vt:lpstr>¿Qué hacen…?</vt:lpstr>
      <vt:lpstr>PowerPoint Presentation</vt:lpstr>
      <vt:lpstr>PowerPoint Presentation</vt:lpstr>
      <vt:lpstr>PowerPoint Presentation</vt:lpstr>
      <vt:lpstr>PowerPoint Presentation</vt:lpstr>
      <vt:lpstr>PowerPoint Presentation</vt:lpstr>
      <vt:lpstr>¿Qué tiempo hace?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Pescadoras Valencianas</dc:title>
  <dc:creator>Wendy</dc:creator>
  <cp:lastModifiedBy>Wendy Walker</cp:lastModifiedBy>
  <cp:revision>26</cp:revision>
  <dcterms:created xsi:type="dcterms:W3CDTF">2013-12-03T00:51:10Z</dcterms:created>
  <dcterms:modified xsi:type="dcterms:W3CDTF">2020-05-31T19:33:23Z</dcterms:modified>
</cp:coreProperties>
</file>