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5" r:id="rId3"/>
    <p:sldId id="295" r:id="rId4"/>
    <p:sldId id="284" r:id="rId5"/>
    <p:sldId id="286" r:id="rId6"/>
    <p:sldId id="287" r:id="rId7"/>
    <p:sldId id="288" r:id="rId8"/>
    <p:sldId id="289" r:id="rId9"/>
    <p:sldId id="291" r:id="rId10"/>
    <p:sldId id="292" r:id="rId11"/>
    <p:sldId id="293" r:id="rId12"/>
    <p:sldId id="294" r:id="rId13"/>
    <p:sldId id="283" r:id="rId14"/>
    <p:sldId id="282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9672-4665-46B4-80CD-79D900E3915E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95CA-A8D6-42A3-B9AD-9D1B0AB828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9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20416-387C-49F5-A323-AE65DB2F6091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5BDA-6C98-4309-ADA2-FFE4E65DFA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0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8B93-B7F9-4CE4-8E50-204E98977904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D5354-AF23-4D29-BF11-E9F860250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55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244B4-6411-4512-BF7A-785CC28ADE44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5A19-4DA5-4AB6-B020-1C52098AEC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2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A21D4-84C7-42EA-9DF6-8B9F89006900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71FCF-EF79-4B7D-8612-2F568F87A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9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83D8-BFA6-453A-B705-6231E6755996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5FDE5-2233-4874-8F7E-3DA7CD3ECE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35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FEFA-2763-437E-9638-9C641FE71FEB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1CC8-1A1E-4275-84AD-575B05D5A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13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CFFB-AB85-4EB6-8B73-84671BDD9431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979D-DCDA-4C87-A64D-E50E01DB65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3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F6B5-E47A-4F21-80AB-941BC9B6A83A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DCF6-FAED-4438-8AB7-8987BC937C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58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4EA32-5EB0-471B-AFCB-3DCD26822747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3A98-58DD-448E-AD00-7FD49BAABF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9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E276-2B32-4311-9EC5-598E19D76CFA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27333-38F8-4826-8FEC-0EAD8E58F0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56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65F2DF-FA97-4E43-B5D7-D4D9338263A6}" type="datetimeFigureOut">
              <a:rPr lang="en-GB"/>
              <a:pPr>
                <a:defRPr/>
              </a:pPr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877034-B754-474B-BEB1-EB7E997B64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3.wav"/><Relationship Id="rId1" Type="http://schemas.openxmlformats.org/officeDocument/2006/relationships/audio" Target="../media/audio12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5.wav"/><Relationship Id="rId1" Type="http://schemas.openxmlformats.org/officeDocument/2006/relationships/audio" Target="../media/audio14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7.wav"/><Relationship Id="rId1" Type="http://schemas.openxmlformats.org/officeDocument/2006/relationships/audio" Target="../media/audio16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8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9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9.wav"/><Relationship Id="rId1" Type="http://schemas.openxmlformats.org/officeDocument/2006/relationships/audio" Target="../media/audio8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1.wav"/><Relationship Id="rId1" Type="http://schemas.openxmlformats.org/officeDocument/2006/relationships/audio" Target="../media/audio10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>
                <a:latin typeface="Comic Sans MS" panose="030F0702030302020204" pitchFamily="66" charset="0"/>
              </a:rPr>
              <a:t>Pescadoras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Valencianas</a:t>
            </a:r>
            <a:r>
              <a:rPr lang="en-GB" altLang="en-US" dirty="0" smtClean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051" name="Content Placeholder 3" descr="pescadoras valencianas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6138" y="2063750"/>
            <a:ext cx="2371725" cy="3252788"/>
          </a:xfr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59138" y="1530350"/>
            <a:ext cx="530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‘Fisherwomen from Valencia’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51075" y="5726113"/>
            <a:ext cx="7326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dirty="0">
                <a:latin typeface="Comic Sans MS" panose="030F0702030302020204" pitchFamily="66" charset="0"/>
              </a:rPr>
              <a:t>Una </a:t>
            </a:r>
            <a:r>
              <a:rPr lang="en-GB" altLang="en-US" sz="3600" dirty="0" err="1">
                <a:latin typeface="Comic Sans MS" panose="030F0702030302020204" pitchFamily="66" charset="0"/>
              </a:rPr>
              <a:t>pintura</a:t>
            </a:r>
            <a:r>
              <a:rPr lang="en-GB" altLang="en-US" sz="3600" dirty="0">
                <a:latin typeface="Comic Sans MS" panose="030F0702030302020204" pitchFamily="66" charset="0"/>
              </a:rPr>
              <a:t> de Joaquin </a:t>
            </a:r>
            <a:r>
              <a:rPr lang="en-GB" altLang="en-US" sz="3600" dirty="0" err="1">
                <a:latin typeface="Comic Sans MS" panose="030F0702030302020204" pitchFamily="66" charset="0"/>
              </a:rPr>
              <a:t>Sorolla</a:t>
            </a:r>
            <a:r>
              <a:rPr lang="en-GB" altLang="en-US" sz="3600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" name="cs_5312020_7_26_8_1">
            <a:hlinkClick r:id="" action="ppaction://media"/>
          </p:cNvPr>
          <p:cNvPicPr>
            <a:picLocks noRot="1" noChangeAspect="1"/>
          </p:cNvPicPr>
          <p:nvPr>
            <a:wavAudioFile r:embed="rId1" name="cs_5312020_7_26_8_1.wav"/>
          </p:nvPr>
        </p:nvPicPr>
        <p:blipFill>
          <a:blip r:embed="rId5"/>
          <a:stretch>
            <a:fillRect/>
          </a:stretch>
        </p:blipFill>
        <p:spPr>
          <a:xfrm>
            <a:off x="10024533" y="723106"/>
            <a:ext cx="609600" cy="609600"/>
          </a:xfrm>
          <a:prstGeom prst="rect">
            <a:avLst/>
          </a:prstGeom>
        </p:spPr>
      </p:pic>
      <p:pic>
        <p:nvPicPr>
          <p:cNvPr id="3" name="translate_ttsJS (1)">
            <a:hlinkClick r:id="" action="ppaction://media"/>
          </p:cNvPr>
          <p:cNvPicPr>
            <a:picLocks noRot="1" noChangeAspect="1"/>
          </p:cNvPicPr>
          <p:nvPr>
            <a:wavAudioFile r:embed="rId2" name="translate_ttsJS (1).wav"/>
          </p:nvPr>
        </p:nvPicPr>
        <p:blipFill>
          <a:blip r:embed="rId5"/>
          <a:stretch>
            <a:fillRect/>
          </a:stretch>
        </p:blipFill>
        <p:spPr>
          <a:xfrm>
            <a:off x="10447867" y="5596467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84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73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pescadoras valencianas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651000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79400" y="177800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Hay…</a:t>
            </a: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8501063" y="4260850"/>
            <a:ext cx="264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los</a:t>
            </a:r>
            <a:r>
              <a:rPr lang="en-GB" altLang="en-US" sz="4000" dirty="0">
                <a:latin typeface="Comic Sans MS" panose="030F0702030302020204" pitchFamily="66" charset="0"/>
              </a:rPr>
              <a:t> </a:t>
            </a:r>
            <a:r>
              <a:rPr lang="en-GB" altLang="en-US" sz="4000" dirty="0" err="1">
                <a:latin typeface="Comic Sans MS" panose="030F0702030302020204" pitchFamily="66" charset="0"/>
              </a:rPr>
              <a:t>bebés</a:t>
            </a:r>
            <a:endParaRPr lang="en-GB" altLang="en-US" sz="4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535738" y="2760663"/>
            <a:ext cx="2752725" cy="1397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7018338" y="3411538"/>
            <a:ext cx="2270125" cy="7461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05063" y="2235200"/>
            <a:ext cx="3886200" cy="5921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79400" y="1444625"/>
            <a:ext cx="2608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el</a:t>
            </a:r>
            <a:r>
              <a:rPr lang="en-GB" altLang="en-US" sz="1800" dirty="0">
                <a:latin typeface="Comic Sans MS" panose="030F0702030302020204" pitchFamily="66" charset="0"/>
              </a:rPr>
              <a:t> </a:t>
            </a:r>
            <a:r>
              <a:rPr lang="en-GB" altLang="en-US" sz="4000" dirty="0" err="1">
                <a:latin typeface="Comic Sans MS" panose="030F0702030302020204" pitchFamily="66" charset="0"/>
              </a:rPr>
              <a:t>bebé</a:t>
            </a:r>
            <a:endParaRPr lang="en-GB" altLang="en-US" sz="4000" dirty="0">
              <a:latin typeface="Comic Sans MS" panose="030F0702030302020204" pitchFamily="66" charset="0"/>
            </a:endParaRPr>
          </a:p>
        </p:txBody>
      </p:sp>
      <p:pic>
        <p:nvPicPr>
          <p:cNvPr id="2" name="cs_5312020_6_44_21_1">
            <a:hlinkClick r:id="" action="ppaction://media"/>
          </p:cNvPr>
          <p:cNvPicPr>
            <a:picLocks noRot="1" noChangeAspect="1"/>
          </p:cNvPicPr>
          <p:nvPr>
            <a:wavAudioFile r:embed="rId1" name="cs_5312020_6_44_21_1.wav"/>
          </p:nvPr>
        </p:nvPicPr>
        <p:blipFill>
          <a:blip r:embed="rId5"/>
          <a:stretch>
            <a:fillRect/>
          </a:stretch>
        </p:blipFill>
        <p:spPr>
          <a:xfrm>
            <a:off x="2721769" y="1592262"/>
            <a:ext cx="609600" cy="609600"/>
          </a:xfrm>
          <a:prstGeom prst="rect">
            <a:avLst/>
          </a:prstGeom>
        </p:spPr>
      </p:pic>
      <p:pic>
        <p:nvPicPr>
          <p:cNvPr id="4" name="cs_5312020_6_45_22_1">
            <a:hlinkClick r:id="" action="ppaction://media"/>
          </p:cNvPr>
          <p:cNvPicPr>
            <a:picLocks noRot="1" noChangeAspect="1"/>
          </p:cNvPicPr>
          <p:nvPr>
            <a:wavAudioFile r:embed="rId2" name="cs_5312020_6_45_22_1.wav"/>
          </p:nvPr>
        </p:nvPicPr>
        <p:blipFill>
          <a:blip r:embed="rId5"/>
          <a:stretch>
            <a:fillRect/>
          </a:stretch>
        </p:blipFill>
        <p:spPr>
          <a:xfrm>
            <a:off x="11057467" y="4310062"/>
            <a:ext cx="609600" cy="609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37921" y="2531269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42663" y="5018087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2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9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1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  <p:bldP spid="11268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pescadoras valencianas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651000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 txBox="1">
            <a:spLocks/>
          </p:cNvSpPr>
          <p:nvPr/>
        </p:nvSpPr>
        <p:spPr bwMode="auto">
          <a:xfrm>
            <a:off x="279400" y="177800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Hay…</a:t>
            </a:r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655638" y="3706813"/>
            <a:ext cx="2125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0000"/>
                </a:solidFill>
                <a:latin typeface="Comic Sans MS" panose="030F0702030302020204" pitchFamily="66" charset="0"/>
              </a:rPr>
              <a:t>la</a:t>
            </a:r>
            <a:r>
              <a:rPr lang="en-GB" altLang="en-US" sz="1800"/>
              <a:t> </a:t>
            </a:r>
            <a:r>
              <a:rPr lang="en-GB" altLang="en-US" sz="4000"/>
              <a:t>cesta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791200" y="2390775"/>
            <a:ext cx="2692400" cy="10636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721600" y="2379663"/>
            <a:ext cx="762000" cy="13573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791200" y="2379663"/>
            <a:ext cx="2692400" cy="4651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405188" y="3584575"/>
            <a:ext cx="2386012" cy="768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8680450" y="1682750"/>
            <a:ext cx="3206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0000"/>
                </a:solidFill>
                <a:latin typeface="Comic Sans MS" panose="030F0702030302020204" pitchFamily="66" charset="0"/>
              </a:rPr>
              <a:t>las</a:t>
            </a:r>
            <a:r>
              <a:rPr lang="en-GB" altLang="en-US" sz="4000">
                <a:latin typeface="Comic Sans MS" panose="030F0702030302020204" pitchFamily="66" charset="0"/>
              </a:rPr>
              <a:t> cestas</a:t>
            </a:r>
          </a:p>
        </p:txBody>
      </p:sp>
      <p:pic>
        <p:nvPicPr>
          <p:cNvPr id="2" name="translate_ttscesta (1)">
            <a:hlinkClick r:id="" action="ppaction://media"/>
          </p:cNvPr>
          <p:cNvPicPr>
            <a:picLocks noRot="1" noChangeAspect="1"/>
          </p:cNvPicPr>
          <p:nvPr>
            <a:wavAudioFile r:embed="rId1" name="translate_ttscesta (1).wav"/>
          </p:nvPr>
        </p:nvPicPr>
        <p:blipFill>
          <a:blip r:embed="rId5"/>
          <a:stretch>
            <a:fillRect/>
          </a:stretch>
        </p:blipFill>
        <p:spPr>
          <a:xfrm>
            <a:off x="2735263" y="3756025"/>
            <a:ext cx="609600" cy="609600"/>
          </a:xfrm>
          <a:prstGeom prst="rect">
            <a:avLst/>
          </a:prstGeom>
        </p:spPr>
      </p:pic>
      <p:pic>
        <p:nvPicPr>
          <p:cNvPr id="3" name="translate_ttscestas (1)">
            <a:hlinkClick r:id="" action="ppaction://media"/>
          </p:cNvPr>
          <p:cNvPicPr>
            <a:picLocks noRot="1" noChangeAspect="1"/>
          </p:cNvPicPr>
          <p:nvPr>
            <a:wavAudioFile r:embed="rId2" name="translate_ttscestas (1).wav"/>
          </p:nvPr>
        </p:nvPicPr>
        <p:blipFill>
          <a:blip r:embed="rId5"/>
          <a:stretch>
            <a:fillRect/>
          </a:stretch>
        </p:blipFill>
        <p:spPr>
          <a:xfrm>
            <a:off x="11582400" y="1781175"/>
            <a:ext cx="609600" cy="609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35263" y="4741334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98552" y="2859385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2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3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46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229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pescadoras valencianas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651000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79400" y="177800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Hay…</a:t>
            </a:r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8992130" y="2944813"/>
            <a:ext cx="2547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los</a:t>
            </a:r>
            <a:r>
              <a:rPr lang="en-GB" altLang="en-US" sz="4000" dirty="0">
                <a:latin typeface="Comic Sans MS" panose="030F0702030302020204" pitchFamily="66" charset="0"/>
              </a:rPr>
              <a:t> </a:t>
            </a:r>
            <a:r>
              <a:rPr lang="en-GB" altLang="en-US" sz="4000" dirty="0" err="1">
                <a:latin typeface="Comic Sans MS" panose="030F0702030302020204" pitchFamily="66" charset="0"/>
              </a:rPr>
              <a:t>niños</a:t>
            </a:r>
            <a:endParaRPr lang="en-GB" altLang="en-US" sz="4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384800" y="2125663"/>
            <a:ext cx="3309938" cy="9779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383338" y="1747838"/>
            <a:ext cx="2860675" cy="5556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9431338" y="1325563"/>
            <a:ext cx="2547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el</a:t>
            </a:r>
            <a:r>
              <a:rPr lang="en-GB" altLang="en-US" sz="4000" dirty="0">
                <a:latin typeface="Comic Sans MS" panose="030F0702030302020204" pitchFamily="66" charset="0"/>
              </a:rPr>
              <a:t> </a:t>
            </a:r>
            <a:r>
              <a:rPr lang="en-GB" altLang="en-US" sz="4000" dirty="0" err="1">
                <a:latin typeface="Comic Sans MS" panose="030F0702030302020204" pitchFamily="66" charset="0"/>
              </a:rPr>
              <a:t>niño</a:t>
            </a:r>
            <a:endParaRPr lang="en-GB" altLang="en-US" sz="4000" dirty="0">
              <a:latin typeface="Comic Sans MS" panose="030F0702030302020204" pitchFamily="66" charset="0"/>
            </a:endParaRPr>
          </a:p>
        </p:txBody>
      </p:sp>
      <p:pic>
        <p:nvPicPr>
          <p:cNvPr id="2" name="cs_5312020_7_18_10_1">
            <a:hlinkClick r:id="" action="ppaction://media"/>
          </p:cNvPr>
          <p:cNvPicPr>
            <a:picLocks noRot="1" noChangeAspect="1"/>
          </p:cNvPicPr>
          <p:nvPr>
            <a:wavAudioFile r:embed="rId1" name="cs_5312020_7_18_10_1.wav"/>
          </p:nvPr>
        </p:nvPicPr>
        <p:blipFill>
          <a:blip r:embed="rId5"/>
          <a:stretch>
            <a:fillRect/>
          </a:stretch>
        </p:blipFill>
        <p:spPr>
          <a:xfrm>
            <a:off x="11674475" y="1374775"/>
            <a:ext cx="609600" cy="609600"/>
          </a:xfrm>
          <a:prstGeom prst="rect">
            <a:avLst/>
          </a:prstGeom>
        </p:spPr>
      </p:pic>
      <p:pic>
        <p:nvPicPr>
          <p:cNvPr id="4" name="cs_5312020_7_19_2_1">
            <a:hlinkClick r:id="" action="ppaction://media"/>
          </p:cNvPr>
          <p:cNvPicPr>
            <a:picLocks noRot="1" noChangeAspect="1"/>
          </p:cNvPicPr>
          <p:nvPr>
            <a:wavAudioFile r:embed="rId2" name="cs_5312020_7_19_2_1.wav"/>
          </p:nvPr>
        </p:nvPicPr>
        <p:blipFill>
          <a:blip r:embed="rId5"/>
          <a:stretch>
            <a:fillRect/>
          </a:stretch>
        </p:blipFill>
        <p:spPr>
          <a:xfrm>
            <a:off x="11458840" y="3042180"/>
            <a:ext cx="609600" cy="609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74475" y="1984375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28715" y="3917833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2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9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2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  <p:bldP spid="1331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08000" y="2536825"/>
            <a:ext cx="10855325" cy="1325563"/>
          </a:xfrm>
        </p:spPr>
        <p:txBody>
          <a:bodyPr/>
          <a:lstStyle/>
          <a:p>
            <a:pPr algn="ctr" eaLnBrk="1" hangingPunct="1"/>
            <a:r>
              <a:rPr lang="en-GB" altLang="en-US" sz="8800" dirty="0" smtClean="0">
                <a:latin typeface="Comic Sans MS" panose="030F0702030302020204" pitchFamily="66" charset="0"/>
              </a:rPr>
              <a:t>¿</a:t>
            </a:r>
            <a:r>
              <a:rPr lang="en-GB" altLang="en-US" sz="8800" dirty="0" err="1" smtClean="0">
                <a:latin typeface="Comic Sans MS" panose="030F0702030302020204" pitchFamily="66" charset="0"/>
              </a:rPr>
              <a:t>Qué</a:t>
            </a:r>
            <a:r>
              <a:rPr lang="en-GB" altLang="en-US" sz="8800" dirty="0" smtClean="0">
                <a:latin typeface="Comic Sans MS" panose="030F0702030302020204" pitchFamily="66" charset="0"/>
              </a:rPr>
              <a:t> </a:t>
            </a:r>
            <a:r>
              <a:rPr lang="en-GB" altLang="en-US" sz="8800" dirty="0" err="1" smtClean="0">
                <a:latin typeface="Comic Sans MS" panose="030F0702030302020204" pitchFamily="66" charset="0"/>
              </a:rPr>
              <a:t>tiempo</a:t>
            </a:r>
            <a:r>
              <a:rPr lang="en-GB" altLang="en-US" sz="8800" dirty="0" smtClean="0">
                <a:latin typeface="Comic Sans MS" panose="030F0702030302020204" pitchFamily="66" charset="0"/>
              </a:rPr>
              <a:t> </a:t>
            </a:r>
            <a:r>
              <a:rPr lang="en-GB" altLang="en-US" sz="8800" dirty="0" err="1" smtClean="0">
                <a:latin typeface="Comic Sans MS" panose="030F0702030302020204" pitchFamily="66" charset="0"/>
              </a:rPr>
              <a:t>hace</a:t>
            </a:r>
            <a:r>
              <a:rPr lang="en-GB" altLang="en-US" sz="8800" dirty="0" smtClean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2" name="translate_ttstiempo (1)">
            <a:hlinkClick r:id="" action="ppaction://media"/>
          </p:cNvPr>
          <p:cNvPicPr>
            <a:picLocks noRot="1" noChangeAspect="1"/>
          </p:cNvPicPr>
          <p:nvPr>
            <a:wavAudioFile r:embed="rId1" name="translate_ttstiempo (1).wav"/>
          </p:nvPr>
        </p:nvPicPr>
        <p:blipFill>
          <a:blip r:embed="rId3"/>
          <a:stretch>
            <a:fillRect/>
          </a:stretch>
        </p:blipFill>
        <p:spPr>
          <a:xfrm>
            <a:off x="11582400" y="6155267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 descr="pescadoras valencianas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279400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541338" y="5846763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dirty="0">
                <a:latin typeface="Comic Sans MS" panose="030F0702030302020204" pitchFamily="66" charset="0"/>
              </a:rPr>
              <a:t>Hace </a:t>
            </a:r>
            <a:r>
              <a:rPr lang="en-GB" altLang="en-US" sz="4400" dirty="0" err="1">
                <a:latin typeface="Comic Sans MS" panose="030F0702030302020204" pitchFamily="66" charset="0"/>
              </a:rPr>
              <a:t>calor</a:t>
            </a:r>
            <a:r>
              <a:rPr lang="en-GB" altLang="en-US" sz="4400" dirty="0">
                <a:latin typeface="Comic Sans MS" panose="030F0702030302020204" pitchFamily="66" charset="0"/>
              </a:rPr>
              <a:t> y sol </a:t>
            </a:r>
          </a:p>
        </p:txBody>
      </p:sp>
      <p:pic>
        <p:nvPicPr>
          <p:cNvPr id="2" name="cs_5312020_7_23_28_1">
            <a:hlinkClick r:id="" action="ppaction://media"/>
          </p:cNvPr>
          <p:cNvPicPr>
            <a:picLocks noRot="1" noChangeAspect="1"/>
          </p:cNvPicPr>
          <p:nvPr>
            <a:wavAudioFile r:embed="rId1" name="cs_5312020_7_23_28_1.wav"/>
          </p:nvPr>
        </p:nvPicPr>
        <p:blipFill>
          <a:blip r:embed="rId4"/>
          <a:stretch>
            <a:fillRect/>
          </a:stretch>
        </p:blipFill>
        <p:spPr>
          <a:xfrm>
            <a:off x="11463866" y="6142567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32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847725" y="25368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8800" dirty="0">
                <a:latin typeface="Comic Sans MS" panose="030F0702030302020204" pitchFamily="66" charset="0"/>
              </a:rPr>
              <a:t>¿</a:t>
            </a:r>
            <a:r>
              <a:rPr lang="en-GB" altLang="en-US" sz="8800" dirty="0" err="1">
                <a:latin typeface="Comic Sans MS" panose="030F0702030302020204" pitchFamily="66" charset="0"/>
              </a:rPr>
              <a:t>Qué</a:t>
            </a:r>
            <a:r>
              <a:rPr lang="en-GB" altLang="en-US" sz="8800" dirty="0">
                <a:latin typeface="Comic Sans MS" panose="030F0702030302020204" pitchFamily="66" charset="0"/>
              </a:rPr>
              <a:t> hay </a:t>
            </a:r>
            <a:r>
              <a:rPr lang="en-GB" altLang="en-US" sz="8800" dirty="0" err="1">
                <a:latin typeface="Comic Sans MS" panose="030F0702030302020204" pitchFamily="66" charset="0"/>
              </a:rPr>
              <a:t>en</a:t>
            </a:r>
            <a:r>
              <a:rPr lang="en-GB" altLang="en-US" sz="8800" dirty="0">
                <a:latin typeface="Comic Sans MS" panose="030F0702030302020204" pitchFamily="66" charset="0"/>
              </a:rPr>
              <a:t> la </a:t>
            </a:r>
            <a:r>
              <a:rPr lang="en-GB" altLang="en-US" sz="8800" dirty="0" err="1">
                <a:latin typeface="Comic Sans MS" panose="030F0702030302020204" pitchFamily="66" charset="0"/>
              </a:rPr>
              <a:t>pintura</a:t>
            </a:r>
            <a:r>
              <a:rPr lang="en-GB" altLang="en-US" sz="88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2" name="translate_tts">
            <a:hlinkClick r:id="" action="ppaction://media"/>
          </p:cNvPr>
          <p:cNvPicPr>
            <a:picLocks noRot="1" noChangeAspect="1"/>
          </p:cNvPicPr>
          <p:nvPr>
            <a:wavAudioFile r:embed="rId1" name="translate_tts.wav"/>
          </p:nvPr>
        </p:nvPicPr>
        <p:blipFill>
          <a:blip r:embed="rId3"/>
          <a:stretch>
            <a:fillRect/>
          </a:stretch>
        </p:blipFill>
        <p:spPr>
          <a:xfrm>
            <a:off x="11582400" y="6146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847724" y="2536825"/>
            <a:ext cx="10760075" cy="1916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 smtClean="0">
                <a:latin typeface="Comic Sans MS" panose="030F0702030302020204" pitchFamily="66" charset="0"/>
              </a:rPr>
              <a:t>Click each sound file, and pupils guess what the arrow is pointing at in English, before the Spanish words appear.</a:t>
            </a:r>
            <a:endParaRPr lang="en-GB" alt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3" descr="pescadoras valencianas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651000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79400" y="177800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dirty="0">
                <a:latin typeface="Comic Sans MS" panose="030F0702030302020204" pitchFamily="66" charset="0"/>
              </a:rPr>
              <a:t>Hay…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9400" y="4529138"/>
            <a:ext cx="2700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0000"/>
                </a:solidFill>
                <a:latin typeface="Comic Sans MS" panose="030F0702030302020204" pitchFamily="66" charset="0"/>
              </a:rPr>
              <a:t>la</a:t>
            </a:r>
            <a:r>
              <a:rPr lang="en-GB" altLang="en-US" sz="4000">
                <a:latin typeface="Comic Sans MS" panose="030F0702030302020204" pitchFamily="66" charset="0"/>
              </a:rPr>
              <a:t> arena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630363" y="5237163"/>
            <a:ext cx="2278062" cy="8540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s_5312020_6_32_42_1">
            <a:hlinkClick r:id="" action="ppaction://media"/>
          </p:cNvPr>
          <p:cNvPicPr>
            <a:picLocks noRot="1" noChangeAspect="1"/>
          </p:cNvPicPr>
          <p:nvPr>
            <a:wavAudioFile r:embed="rId1" name="cs_5312020_6_32_42_1.wav"/>
          </p:nvPr>
        </p:nvPicPr>
        <p:blipFill>
          <a:blip r:embed="rId4"/>
          <a:stretch>
            <a:fillRect/>
          </a:stretch>
        </p:blipFill>
        <p:spPr>
          <a:xfrm>
            <a:off x="11311467" y="609123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6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3" descr="pescadoras valencianas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651000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79400" y="177800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Hay…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3573463"/>
            <a:ext cx="210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70C0"/>
                </a:solidFill>
                <a:latin typeface="Comic Sans MS" panose="030F0702030302020204" pitchFamily="66" charset="0"/>
              </a:rPr>
              <a:t>el</a:t>
            </a:r>
            <a:r>
              <a:rPr lang="en-GB" altLang="en-US" sz="4000">
                <a:latin typeface="Comic Sans MS" panose="030F0702030302020204" pitchFamily="66" charset="0"/>
              </a:rPr>
              <a:t> mar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549400" y="2651125"/>
            <a:ext cx="2278063" cy="8540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ranslate_ttsmar (1)">
            <a:hlinkClick r:id="" action="ppaction://media"/>
          </p:cNvPr>
          <p:cNvPicPr>
            <a:picLocks noRot="1" noChangeAspect="1"/>
          </p:cNvPicPr>
          <p:nvPr>
            <a:wavAudioFile r:embed="rId1" name="translate_ttsmar (1).wav"/>
          </p:nvPr>
        </p:nvPicPr>
        <p:blipFill>
          <a:blip r:embed="rId4"/>
          <a:stretch>
            <a:fillRect/>
          </a:stretch>
        </p:blipFill>
        <p:spPr>
          <a:xfrm>
            <a:off x="11311466" y="6104467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9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 descr="pescadoras valencianas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651000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79400" y="177800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Hay…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2760663"/>
            <a:ext cx="1989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70C0"/>
                </a:solidFill>
                <a:latin typeface="Comic Sans MS" panose="030F0702030302020204" pitchFamily="66" charset="0"/>
              </a:rPr>
              <a:t>el</a:t>
            </a:r>
            <a:r>
              <a:rPr lang="en-GB" altLang="en-US" sz="4000">
                <a:latin typeface="Comic Sans MS" panose="030F0702030302020204" pitchFamily="66" charset="0"/>
              </a:rPr>
              <a:t> cielo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11338" y="1735138"/>
            <a:ext cx="2278062" cy="8540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s_5312020_6_36_7_1">
            <a:hlinkClick r:id="" action="ppaction://media"/>
          </p:cNvPr>
          <p:cNvPicPr>
            <a:picLocks noRot="1" noChangeAspect="1"/>
          </p:cNvPicPr>
          <p:nvPr>
            <a:wavAudioFile r:embed="rId1" name="cs_5312020_6_36_7_1.wav"/>
          </p:nvPr>
        </p:nvPicPr>
        <p:blipFill>
          <a:blip r:embed="rId4"/>
          <a:stretch>
            <a:fillRect/>
          </a:stretch>
        </p:blipFill>
        <p:spPr>
          <a:xfrm>
            <a:off x="11582400" y="6087533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6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 descr="pescadoras valencianas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651000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79400" y="177800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Hay…</a:t>
            </a: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8458200" y="2946400"/>
            <a:ext cx="261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70C0"/>
                </a:solidFill>
              </a:rPr>
              <a:t>el</a:t>
            </a:r>
            <a:r>
              <a:rPr lang="en-GB" altLang="en-US" sz="4000"/>
              <a:t> </a:t>
            </a:r>
            <a:r>
              <a:rPr lang="en-GB" altLang="en-US" sz="4000">
                <a:latin typeface="Comic Sans MS" panose="030F0702030302020204" pitchFamily="66" charset="0"/>
              </a:rPr>
              <a:t>barco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526338" y="1836738"/>
            <a:ext cx="931862" cy="11080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translate_ttsbarco (1)">
            <a:hlinkClick r:id="" action="ppaction://media"/>
          </p:cNvPr>
          <p:cNvPicPr>
            <a:picLocks noRot="1" noChangeAspect="1"/>
          </p:cNvPicPr>
          <p:nvPr>
            <a:wavAudioFile r:embed="rId1" name="translate_ttsbarco (1).wav"/>
          </p:nvPr>
        </p:nvPicPr>
        <p:blipFill>
          <a:blip r:embed="rId4"/>
          <a:stretch>
            <a:fillRect/>
          </a:stretch>
        </p:blipFill>
        <p:spPr>
          <a:xfrm>
            <a:off x="11582400" y="6172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27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" grpId="0"/>
      <p:bldP spid="71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pescadoras valencianas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651000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79400" y="177800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Hay…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188200" y="2735263"/>
            <a:ext cx="1760538" cy="1168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621463" y="2735263"/>
            <a:ext cx="2344737" cy="1168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818063" y="2735263"/>
            <a:ext cx="4148137" cy="127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Box 17"/>
          <p:cNvSpPr txBox="1">
            <a:spLocks noChangeArrowheads="1"/>
          </p:cNvSpPr>
          <p:nvPr/>
        </p:nvSpPr>
        <p:spPr bwMode="auto">
          <a:xfrm>
            <a:off x="8323263" y="4187825"/>
            <a:ext cx="3614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0000"/>
                </a:solidFill>
                <a:latin typeface="Comic Sans MS" panose="030F0702030302020204" pitchFamily="66" charset="0"/>
              </a:rPr>
              <a:t>las</a:t>
            </a:r>
            <a:r>
              <a:rPr lang="en-GB" altLang="en-US" sz="4000">
                <a:latin typeface="Comic Sans MS" panose="030F0702030302020204" pitchFamily="66" charset="0"/>
              </a:rPr>
              <a:t> mujeres</a:t>
            </a:r>
          </a:p>
        </p:txBody>
      </p:sp>
      <p:sp>
        <p:nvSpPr>
          <p:cNvPr id="8200" name="Rectangle 1"/>
          <p:cNvSpPr>
            <a:spLocks noChangeArrowheads="1"/>
          </p:cNvSpPr>
          <p:nvPr/>
        </p:nvSpPr>
        <p:spPr bwMode="auto">
          <a:xfrm>
            <a:off x="800100" y="4379913"/>
            <a:ext cx="2141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FF0000"/>
                </a:solidFill>
                <a:latin typeface="Comic Sans MS" panose="030F0702030302020204" pitchFamily="66" charset="0"/>
              </a:rPr>
              <a:t>la</a:t>
            </a:r>
            <a:r>
              <a:rPr lang="en-GB" altLang="en-US" sz="4000">
                <a:solidFill>
                  <a:srgbClr val="000000"/>
                </a:solidFill>
                <a:latin typeface="Comic Sans MS" panose="030F0702030302020204" pitchFamily="66" charset="0"/>
              </a:rPr>
              <a:t> mujer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82863" y="3802063"/>
            <a:ext cx="1743075" cy="5778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cs_5312020_6_39_6_1">
            <a:hlinkClick r:id="" action="ppaction://media"/>
          </p:cNvPr>
          <p:cNvPicPr>
            <a:picLocks noRot="1" noChangeAspect="1"/>
          </p:cNvPicPr>
          <p:nvPr>
            <a:wavAudioFile r:embed="rId1" name="cs_5312020_6_39_6_1.wav"/>
          </p:nvPr>
        </p:nvPicPr>
        <p:blipFill>
          <a:blip r:embed="rId5"/>
          <a:stretch>
            <a:fillRect/>
          </a:stretch>
        </p:blipFill>
        <p:spPr>
          <a:xfrm>
            <a:off x="3038475" y="4422246"/>
            <a:ext cx="609600" cy="609600"/>
          </a:xfrm>
          <a:prstGeom prst="rect">
            <a:avLst/>
          </a:prstGeom>
        </p:spPr>
      </p:pic>
      <p:pic>
        <p:nvPicPr>
          <p:cNvPr id="4" name="cs_5312020_6_39_53_1">
            <a:hlinkClick r:id="" action="ppaction://media"/>
          </p:cNvPr>
          <p:cNvPicPr>
            <a:picLocks noRot="1" noChangeAspect="1"/>
          </p:cNvPicPr>
          <p:nvPr>
            <a:wavAudioFile r:embed="rId2" name="cs_5312020_6_39_53_1.wav"/>
          </p:nvPr>
        </p:nvPicPr>
        <p:blipFill>
          <a:blip r:embed="rId5"/>
          <a:stretch>
            <a:fillRect/>
          </a:stretch>
        </p:blipFill>
        <p:spPr>
          <a:xfrm>
            <a:off x="11582400" y="4286250"/>
            <a:ext cx="609600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41638" y="5266267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49352" y="5026303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2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63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20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  <p:bldP spid="9223" grpId="0"/>
      <p:bldP spid="8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 descr="pescadoras valencianas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547813"/>
            <a:ext cx="41656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79400" y="177800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latin typeface="Comic Sans MS" panose="030F0702030302020204" pitchFamily="66" charset="0"/>
              </a:rPr>
              <a:t>Hay…</a:t>
            </a: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279400" y="5287963"/>
            <a:ext cx="2608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70C0"/>
                </a:solidFill>
                <a:latin typeface="Comic Sans MS" panose="030F0702030302020204" pitchFamily="66" charset="0"/>
              </a:rPr>
              <a:t>el </a:t>
            </a:r>
            <a:r>
              <a:rPr lang="en-GB" altLang="en-US" sz="4000">
                <a:latin typeface="Comic Sans MS" panose="030F0702030302020204" pitchFamily="66" charset="0"/>
              </a:rPr>
              <a:t>vestido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05138" y="4757738"/>
            <a:ext cx="1609725" cy="11922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8497888" y="4216400"/>
            <a:ext cx="2901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los</a:t>
            </a:r>
            <a:r>
              <a:rPr lang="en-GB" alt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vestidos</a:t>
            </a:r>
            <a:endParaRPr lang="en-GB" altLang="en-US" sz="4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767263" y="4910138"/>
            <a:ext cx="3868737" cy="2889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257925" y="4449763"/>
            <a:ext cx="2316163" cy="7493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916738" y="4216400"/>
            <a:ext cx="1655762" cy="9858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translate_ttsvest (1)">
            <a:hlinkClick r:id="" action="ppaction://media"/>
          </p:cNvPr>
          <p:cNvPicPr>
            <a:picLocks noRot="1" noChangeAspect="1"/>
          </p:cNvPicPr>
          <p:nvPr>
            <a:wavAudioFile r:embed="rId1" name="translate_ttsvest (1).wav"/>
          </p:nvPr>
        </p:nvPicPr>
        <p:blipFill>
          <a:blip r:embed="rId5"/>
          <a:stretch>
            <a:fillRect/>
          </a:stretch>
        </p:blipFill>
        <p:spPr>
          <a:xfrm>
            <a:off x="2710657" y="5331883"/>
            <a:ext cx="609600" cy="609600"/>
          </a:xfrm>
          <a:prstGeom prst="rect">
            <a:avLst/>
          </a:prstGeom>
        </p:spPr>
      </p:pic>
      <p:pic>
        <p:nvPicPr>
          <p:cNvPr id="4" name="translate_ttslosvest (1)">
            <a:hlinkClick r:id="" action="ppaction://media"/>
          </p:cNvPr>
          <p:cNvPicPr>
            <a:picLocks noRot="1" noChangeAspect="1"/>
          </p:cNvPicPr>
          <p:nvPr>
            <a:wavAudioFile r:embed="rId2" name="translate_ttslosvest (1).wav"/>
          </p:nvPr>
        </p:nvPicPr>
        <p:blipFill>
          <a:blip r:embed="rId5"/>
          <a:stretch>
            <a:fillRect/>
          </a:stretch>
        </p:blipFill>
        <p:spPr>
          <a:xfrm>
            <a:off x="11487151" y="4314825"/>
            <a:ext cx="609600" cy="609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49814" y="6147098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49352" y="5026303"/>
            <a:ext cx="3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2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4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5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  <p:bldP spid="102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107</Words>
  <Application>Microsoft Office PowerPoint</Application>
  <PresentationFormat>Widescreen</PresentationFormat>
  <Paragraphs>40</Paragraphs>
  <Slides>14</Slides>
  <Notes>0</Notes>
  <HiddenSlides>0</HiddenSlides>
  <MMClips>19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Calibri Light</vt:lpstr>
      <vt:lpstr>Comic Sans MS</vt:lpstr>
      <vt:lpstr>Office Theme</vt:lpstr>
      <vt:lpstr>Pescadoras Valencianas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¿Qué tiempo hace?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Pescadoras Valencianas</dc:title>
  <dc:creator>Wendy</dc:creator>
  <cp:lastModifiedBy>Wendy Walker</cp:lastModifiedBy>
  <cp:revision>31</cp:revision>
  <dcterms:created xsi:type="dcterms:W3CDTF">2013-12-03T00:51:10Z</dcterms:created>
  <dcterms:modified xsi:type="dcterms:W3CDTF">2020-05-31T14:39:22Z</dcterms:modified>
</cp:coreProperties>
</file>