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6" r:id="rId2"/>
    <p:sldId id="257" r:id="rId3"/>
    <p:sldId id="273" r:id="rId4"/>
    <p:sldId id="271" r:id="rId5"/>
    <p:sldId id="260" r:id="rId6"/>
    <p:sldId id="256" r:id="rId7"/>
    <p:sldId id="277" r:id="rId8"/>
    <p:sldId id="261" r:id="rId9"/>
    <p:sldId id="272" r:id="rId10"/>
    <p:sldId id="259" r:id="rId11"/>
  </p:sldIdLst>
  <p:sldSz cx="7620000" cy="5715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4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7" d="100"/>
          <a:sy n="127" d="100"/>
        </p:scale>
        <p:origin x="1692" y="120"/>
      </p:cViewPr>
      <p:guideLst>
        <p:guide orient="horz" pos="1800"/>
        <p:guide pos="24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935038"/>
            <a:ext cx="5715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500" y="3001963"/>
            <a:ext cx="5715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8AC37-B09F-432B-BDD1-1A810D76F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ED737-DC4E-4C59-BBE7-7D5EC3C74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3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24500" y="228600"/>
            <a:ext cx="17145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49911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E1686-CF19-410B-BD93-14055FEF3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6E875-A0D5-42CA-B686-E55CF92B6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8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1425575"/>
            <a:ext cx="657225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00" y="3824288"/>
            <a:ext cx="6572250" cy="12509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1EE29-25A0-4BDC-B91E-B67399138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33500"/>
            <a:ext cx="3352800" cy="3771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333500"/>
            <a:ext cx="3352800" cy="3771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9081B-74CB-4EC5-B143-D1231A680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32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463" y="304800"/>
            <a:ext cx="657225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463" y="1401763"/>
            <a:ext cx="3222625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463" y="2087563"/>
            <a:ext cx="3222625" cy="3070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57625" y="1401763"/>
            <a:ext cx="32400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57625" y="2087563"/>
            <a:ext cx="3240088" cy="3070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CB3A5-7F56-424B-8A3B-B4BEE479B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1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72998-691D-451F-83CC-A0170EA9D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67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D656E-F184-4338-A263-D8F49E9EE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3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463" y="381000"/>
            <a:ext cx="2457450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88" y="822325"/>
            <a:ext cx="3857625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463" y="1714500"/>
            <a:ext cx="2457450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B8D4B-E3F8-4F07-BB78-89463EEC4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7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463" y="381000"/>
            <a:ext cx="2457450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40088" y="822325"/>
            <a:ext cx="3857625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463" y="1714500"/>
            <a:ext cx="2457450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71213-FB7B-4714-979C-9C1AAE516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8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68580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33500"/>
            <a:ext cx="68580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5203825"/>
            <a:ext cx="177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03500" y="5203825"/>
            <a:ext cx="241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61000" y="5203825"/>
            <a:ext cx="177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DD9D8B4F-5296-4C2E-88E6-5BF0F8E6A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9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2.gstatic.com/images?q=tbn:ANd9GcSd_fwegeqJOPZ_JJgu_b94qAHqOngUz_bOCO3BfSQw4r73CQi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1849438"/>
            <a:ext cx="360045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ranslate_tts.hacemp3">
            <a:hlinkClick r:id="" action="ppaction://media"/>
          </p:cNvPr>
          <p:cNvPicPr>
            <a:picLocks noRot="1" noChangeAspect="1"/>
          </p:cNvPicPr>
          <p:nvPr>
            <a:wavAudioFile r:embed="rId1" name="translate_tts.hacemp3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5105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5"/>
          <p:cNvGrpSpPr>
            <a:grpSpLocks/>
          </p:cNvGrpSpPr>
          <p:nvPr/>
        </p:nvGrpSpPr>
        <p:grpSpPr bwMode="auto">
          <a:xfrm>
            <a:off x="2009775" y="769938"/>
            <a:ext cx="3392488" cy="2573337"/>
            <a:chOff x="1578" y="678"/>
            <a:chExt cx="1312" cy="1092"/>
          </a:xfrm>
        </p:grpSpPr>
        <p:sp>
          <p:nvSpPr>
            <p:cNvPr id="11268" name="Freeform 2"/>
            <p:cNvSpPr>
              <a:spLocks/>
            </p:cNvSpPr>
            <p:nvPr/>
          </p:nvSpPr>
          <p:spPr bwMode="auto">
            <a:xfrm>
              <a:off x="1581" y="678"/>
              <a:ext cx="1306" cy="335"/>
            </a:xfrm>
            <a:custGeom>
              <a:avLst/>
              <a:gdLst>
                <a:gd name="T0" fmla="*/ 0 w 1306"/>
                <a:gd name="T1" fmla="*/ 194 h 335"/>
                <a:gd name="T2" fmla="*/ 80 w 1306"/>
                <a:gd name="T3" fmla="*/ 236 h 335"/>
                <a:gd name="T4" fmla="*/ 160 w 1306"/>
                <a:gd name="T5" fmla="*/ 259 h 335"/>
                <a:gd name="T6" fmla="*/ 251 w 1306"/>
                <a:gd name="T7" fmla="*/ 272 h 335"/>
                <a:gd name="T8" fmla="*/ 338 w 1306"/>
                <a:gd name="T9" fmla="*/ 255 h 335"/>
                <a:gd name="T10" fmla="*/ 393 w 1306"/>
                <a:gd name="T11" fmla="*/ 239 h 335"/>
                <a:gd name="T12" fmla="*/ 442 w 1306"/>
                <a:gd name="T13" fmla="*/ 214 h 335"/>
                <a:gd name="T14" fmla="*/ 505 w 1306"/>
                <a:gd name="T15" fmla="*/ 176 h 335"/>
                <a:gd name="T16" fmla="*/ 566 w 1306"/>
                <a:gd name="T17" fmla="*/ 132 h 335"/>
                <a:gd name="T18" fmla="*/ 625 w 1306"/>
                <a:gd name="T19" fmla="*/ 95 h 335"/>
                <a:gd name="T20" fmla="*/ 706 w 1306"/>
                <a:gd name="T21" fmla="*/ 56 h 335"/>
                <a:gd name="T22" fmla="*/ 784 w 1306"/>
                <a:gd name="T23" fmla="*/ 28 h 335"/>
                <a:gd name="T24" fmla="*/ 886 w 1306"/>
                <a:gd name="T25" fmla="*/ 7 h 335"/>
                <a:gd name="T26" fmla="*/ 994 w 1306"/>
                <a:gd name="T27" fmla="*/ 0 h 335"/>
                <a:gd name="T28" fmla="*/ 1074 w 1306"/>
                <a:gd name="T29" fmla="*/ 11 h 335"/>
                <a:gd name="T30" fmla="*/ 1156 w 1306"/>
                <a:gd name="T31" fmla="*/ 37 h 335"/>
                <a:gd name="T32" fmla="*/ 1237 w 1306"/>
                <a:gd name="T33" fmla="*/ 78 h 335"/>
                <a:gd name="T34" fmla="*/ 1305 w 1306"/>
                <a:gd name="T35" fmla="*/ 116 h 335"/>
                <a:gd name="T36" fmla="*/ 1305 w 1306"/>
                <a:gd name="T37" fmla="*/ 172 h 335"/>
                <a:gd name="T38" fmla="*/ 1234 w 1306"/>
                <a:gd name="T39" fmla="*/ 137 h 335"/>
                <a:gd name="T40" fmla="*/ 1151 w 1306"/>
                <a:gd name="T41" fmla="*/ 98 h 335"/>
                <a:gd name="T42" fmla="*/ 1073 w 1306"/>
                <a:gd name="T43" fmla="*/ 72 h 335"/>
                <a:gd name="T44" fmla="*/ 991 w 1306"/>
                <a:gd name="T45" fmla="*/ 60 h 335"/>
                <a:gd name="T46" fmla="*/ 885 w 1306"/>
                <a:gd name="T47" fmla="*/ 70 h 335"/>
                <a:gd name="T48" fmla="*/ 789 w 1306"/>
                <a:gd name="T49" fmla="*/ 90 h 335"/>
                <a:gd name="T50" fmla="*/ 708 w 1306"/>
                <a:gd name="T51" fmla="*/ 117 h 335"/>
                <a:gd name="T52" fmla="*/ 633 w 1306"/>
                <a:gd name="T53" fmla="*/ 159 h 335"/>
                <a:gd name="T54" fmla="*/ 566 w 1306"/>
                <a:gd name="T55" fmla="*/ 204 h 335"/>
                <a:gd name="T56" fmla="*/ 508 w 1306"/>
                <a:gd name="T57" fmla="*/ 242 h 335"/>
                <a:gd name="T58" fmla="*/ 447 w 1306"/>
                <a:gd name="T59" fmla="*/ 276 h 335"/>
                <a:gd name="T60" fmla="*/ 395 w 1306"/>
                <a:gd name="T61" fmla="*/ 299 h 335"/>
                <a:gd name="T62" fmla="*/ 338 w 1306"/>
                <a:gd name="T63" fmla="*/ 316 h 335"/>
                <a:gd name="T64" fmla="*/ 251 w 1306"/>
                <a:gd name="T65" fmla="*/ 334 h 335"/>
                <a:gd name="T66" fmla="*/ 162 w 1306"/>
                <a:gd name="T67" fmla="*/ 326 h 335"/>
                <a:gd name="T68" fmla="*/ 78 w 1306"/>
                <a:gd name="T69" fmla="*/ 301 h 335"/>
                <a:gd name="T70" fmla="*/ 1 w 1306"/>
                <a:gd name="T71" fmla="*/ 269 h 335"/>
                <a:gd name="T72" fmla="*/ 0 w 1306"/>
                <a:gd name="T73" fmla="*/ 194 h 3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306" h="335">
                  <a:moveTo>
                    <a:pt x="0" y="194"/>
                  </a:moveTo>
                  <a:lnTo>
                    <a:pt x="80" y="236"/>
                  </a:lnTo>
                  <a:lnTo>
                    <a:pt x="160" y="259"/>
                  </a:lnTo>
                  <a:lnTo>
                    <a:pt x="251" y="272"/>
                  </a:lnTo>
                  <a:lnTo>
                    <a:pt x="338" y="255"/>
                  </a:lnTo>
                  <a:lnTo>
                    <a:pt x="393" y="239"/>
                  </a:lnTo>
                  <a:lnTo>
                    <a:pt x="442" y="214"/>
                  </a:lnTo>
                  <a:lnTo>
                    <a:pt x="505" y="176"/>
                  </a:lnTo>
                  <a:lnTo>
                    <a:pt x="566" y="132"/>
                  </a:lnTo>
                  <a:lnTo>
                    <a:pt x="625" y="95"/>
                  </a:lnTo>
                  <a:lnTo>
                    <a:pt x="706" y="56"/>
                  </a:lnTo>
                  <a:lnTo>
                    <a:pt x="784" y="28"/>
                  </a:lnTo>
                  <a:lnTo>
                    <a:pt x="886" y="7"/>
                  </a:lnTo>
                  <a:lnTo>
                    <a:pt x="994" y="0"/>
                  </a:lnTo>
                  <a:lnTo>
                    <a:pt x="1074" y="11"/>
                  </a:lnTo>
                  <a:lnTo>
                    <a:pt x="1156" y="37"/>
                  </a:lnTo>
                  <a:lnTo>
                    <a:pt x="1237" y="78"/>
                  </a:lnTo>
                  <a:lnTo>
                    <a:pt x="1305" y="116"/>
                  </a:lnTo>
                  <a:lnTo>
                    <a:pt x="1305" y="172"/>
                  </a:lnTo>
                  <a:lnTo>
                    <a:pt x="1234" y="137"/>
                  </a:lnTo>
                  <a:lnTo>
                    <a:pt x="1151" y="98"/>
                  </a:lnTo>
                  <a:lnTo>
                    <a:pt x="1073" y="72"/>
                  </a:lnTo>
                  <a:lnTo>
                    <a:pt x="991" y="60"/>
                  </a:lnTo>
                  <a:lnTo>
                    <a:pt x="885" y="70"/>
                  </a:lnTo>
                  <a:lnTo>
                    <a:pt x="789" y="90"/>
                  </a:lnTo>
                  <a:lnTo>
                    <a:pt x="708" y="117"/>
                  </a:lnTo>
                  <a:lnTo>
                    <a:pt x="633" y="159"/>
                  </a:lnTo>
                  <a:lnTo>
                    <a:pt x="566" y="204"/>
                  </a:lnTo>
                  <a:lnTo>
                    <a:pt x="508" y="242"/>
                  </a:lnTo>
                  <a:lnTo>
                    <a:pt x="447" y="276"/>
                  </a:lnTo>
                  <a:lnTo>
                    <a:pt x="395" y="299"/>
                  </a:lnTo>
                  <a:lnTo>
                    <a:pt x="338" y="316"/>
                  </a:lnTo>
                  <a:lnTo>
                    <a:pt x="251" y="334"/>
                  </a:lnTo>
                  <a:lnTo>
                    <a:pt x="162" y="326"/>
                  </a:lnTo>
                  <a:lnTo>
                    <a:pt x="78" y="301"/>
                  </a:lnTo>
                  <a:lnTo>
                    <a:pt x="1" y="269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808080"/>
            </a:solidFill>
            <a:ln w="12700" cap="flat">
              <a:solidFill>
                <a:srgbClr val="40404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9" name="Freeform 3"/>
            <p:cNvSpPr>
              <a:spLocks/>
            </p:cNvSpPr>
            <p:nvPr/>
          </p:nvSpPr>
          <p:spPr bwMode="auto">
            <a:xfrm>
              <a:off x="1578" y="1052"/>
              <a:ext cx="1306" cy="335"/>
            </a:xfrm>
            <a:custGeom>
              <a:avLst/>
              <a:gdLst>
                <a:gd name="T0" fmla="*/ 0 w 1306"/>
                <a:gd name="T1" fmla="*/ 194 h 335"/>
                <a:gd name="T2" fmla="*/ 80 w 1306"/>
                <a:gd name="T3" fmla="*/ 236 h 335"/>
                <a:gd name="T4" fmla="*/ 160 w 1306"/>
                <a:gd name="T5" fmla="*/ 260 h 335"/>
                <a:gd name="T6" fmla="*/ 251 w 1306"/>
                <a:gd name="T7" fmla="*/ 272 h 335"/>
                <a:gd name="T8" fmla="*/ 338 w 1306"/>
                <a:gd name="T9" fmla="*/ 255 h 335"/>
                <a:gd name="T10" fmla="*/ 393 w 1306"/>
                <a:gd name="T11" fmla="*/ 239 h 335"/>
                <a:gd name="T12" fmla="*/ 442 w 1306"/>
                <a:gd name="T13" fmla="*/ 214 h 335"/>
                <a:gd name="T14" fmla="*/ 504 w 1306"/>
                <a:gd name="T15" fmla="*/ 176 h 335"/>
                <a:gd name="T16" fmla="*/ 566 w 1306"/>
                <a:gd name="T17" fmla="*/ 132 h 335"/>
                <a:gd name="T18" fmla="*/ 625 w 1306"/>
                <a:gd name="T19" fmla="*/ 96 h 335"/>
                <a:gd name="T20" fmla="*/ 706 w 1306"/>
                <a:gd name="T21" fmla="*/ 56 h 335"/>
                <a:gd name="T22" fmla="*/ 784 w 1306"/>
                <a:gd name="T23" fmla="*/ 28 h 335"/>
                <a:gd name="T24" fmla="*/ 886 w 1306"/>
                <a:gd name="T25" fmla="*/ 7 h 335"/>
                <a:gd name="T26" fmla="*/ 994 w 1306"/>
                <a:gd name="T27" fmla="*/ 0 h 335"/>
                <a:gd name="T28" fmla="*/ 1074 w 1306"/>
                <a:gd name="T29" fmla="*/ 11 h 335"/>
                <a:gd name="T30" fmla="*/ 1156 w 1306"/>
                <a:gd name="T31" fmla="*/ 37 h 335"/>
                <a:gd name="T32" fmla="*/ 1237 w 1306"/>
                <a:gd name="T33" fmla="*/ 78 h 335"/>
                <a:gd name="T34" fmla="*/ 1305 w 1306"/>
                <a:gd name="T35" fmla="*/ 116 h 335"/>
                <a:gd name="T36" fmla="*/ 1305 w 1306"/>
                <a:gd name="T37" fmla="*/ 172 h 335"/>
                <a:gd name="T38" fmla="*/ 1234 w 1306"/>
                <a:gd name="T39" fmla="*/ 137 h 335"/>
                <a:gd name="T40" fmla="*/ 1151 w 1306"/>
                <a:gd name="T41" fmla="*/ 98 h 335"/>
                <a:gd name="T42" fmla="*/ 1073 w 1306"/>
                <a:gd name="T43" fmla="*/ 72 h 335"/>
                <a:gd name="T44" fmla="*/ 991 w 1306"/>
                <a:gd name="T45" fmla="*/ 60 h 335"/>
                <a:gd name="T46" fmla="*/ 885 w 1306"/>
                <a:gd name="T47" fmla="*/ 70 h 335"/>
                <a:gd name="T48" fmla="*/ 789 w 1306"/>
                <a:gd name="T49" fmla="*/ 90 h 335"/>
                <a:gd name="T50" fmla="*/ 707 w 1306"/>
                <a:gd name="T51" fmla="*/ 117 h 335"/>
                <a:gd name="T52" fmla="*/ 633 w 1306"/>
                <a:gd name="T53" fmla="*/ 159 h 335"/>
                <a:gd name="T54" fmla="*/ 566 w 1306"/>
                <a:gd name="T55" fmla="*/ 204 h 335"/>
                <a:gd name="T56" fmla="*/ 508 w 1306"/>
                <a:gd name="T57" fmla="*/ 242 h 335"/>
                <a:gd name="T58" fmla="*/ 447 w 1306"/>
                <a:gd name="T59" fmla="*/ 277 h 335"/>
                <a:gd name="T60" fmla="*/ 395 w 1306"/>
                <a:gd name="T61" fmla="*/ 299 h 335"/>
                <a:gd name="T62" fmla="*/ 338 w 1306"/>
                <a:gd name="T63" fmla="*/ 316 h 335"/>
                <a:gd name="T64" fmla="*/ 251 w 1306"/>
                <a:gd name="T65" fmla="*/ 334 h 335"/>
                <a:gd name="T66" fmla="*/ 162 w 1306"/>
                <a:gd name="T67" fmla="*/ 326 h 335"/>
                <a:gd name="T68" fmla="*/ 78 w 1306"/>
                <a:gd name="T69" fmla="*/ 301 h 335"/>
                <a:gd name="T70" fmla="*/ 1 w 1306"/>
                <a:gd name="T71" fmla="*/ 269 h 335"/>
                <a:gd name="T72" fmla="*/ 0 w 1306"/>
                <a:gd name="T73" fmla="*/ 194 h 3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306" h="335">
                  <a:moveTo>
                    <a:pt x="0" y="194"/>
                  </a:moveTo>
                  <a:lnTo>
                    <a:pt x="80" y="236"/>
                  </a:lnTo>
                  <a:lnTo>
                    <a:pt x="160" y="260"/>
                  </a:lnTo>
                  <a:lnTo>
                    <a:pt x="251" y="272"/>
                  </a:lnTo>
                  <a:lnTo>
                    <a:pt x="338" y="255"/>
                  </a:lnTo>
                  <a:lnTo>
                    <a:pt x="393" y="239"/>
                  </a:lnTo>
                  <a:lnTo>
                    <a:pt x="442" y="214"/>
                  </a:lnTo>
                  <a:lnTo>
                    <a:pt x="504" y="176"/>
                  </a:lnTo>
                  <a:lnTo>
                    <a:pt x="566" y="132"/>
                  </a:lnTo>
                  <a:lnTo>
                    <a:pt x="625" y="96"/>
                  </a:lnTo>
                  <a:lnTo>
                    <a:pt x="706" y="56"/>
                  </a:lnTo>
                  <a:lnTo>
                    <a:pt x="784" y="28"/>
                  </a:lnTo>
                  <a:lnTo>
                    <a:pt x="886" y="7"/>
                  </a:lnTo>
                  <a:lnTo>
                    <a:pt x="994" y="0"/>
                  </a:lnTo>
                  <a:lnTo>
                    <a:pt x="1074" y="11"/>
                  </a:lnTo>
                  <a:lnTo>
                    <a:pt x="1156" y="37"/>
                  </a:lnTo>
                  <a:lnTo>
                    <a:pt x="1237" y="78"/>
                  </a:lnTo>
                  <a:lnTo>
                    <a:pt x="1305" y="116"/>
                  </a:lnTo>
                  <a:lnTo>
                    <a:pt x="1305" y="172"/>
                  </a:lnTo>
                  <a:lnTo>
                    <a:pt x="1234" y="137"/>
                  </a:lnTo>
                  <a:lnTo>
                    <a:pt x="1151" y="98"/>
                  </a:lnTo>
                  <a:lnTo>
                    <a:pt x="1073" y="72"/>
                  </a:lnTo>
                  <a:lnTo>
                    <a:pt x="991" y="60"/>
                  </a:lnTo>
                  <a:lnTo>
                    <a:pt x="885" y="70"/>
                  </a:lnTo>
                  <a:lnTo>
                    <a:pt x="789" y="90"/>
                  </a:lnTo>
                  <a:lnTo>
                    <a:pt x="707" y="117"/>
                  </a:lnTo>
                  <a:lnTo>
                    <a:pt x="633" y="159"/>
                  </a:lnTo>
                  <a:lnTo>
                    <a:pt x="566" y="204"/>
                  </a:lnTo>
                  <a:lnTo>
                    <a:pt x="508" y="242"/>
                  </a:lnTo>
                  <a:lnTo>
                    <a:pt x="447" y="277"/>
                  </a:lnTo>
                  <a:lnTo>
                    <a:pt x="395" y="299"/>
                  </a:lnTo>
                  <a:lnTo>
                    <a:pt x="338" y="316"/>
                  </a:lnTo>
                  <a:lnTo>
                    <a:pt x="251" y="334"/>
                  </a:lnTo>
                  <a:lnTo>
                    <a:pt x="162" y="326"/>
                  </a:lnTo>
                  <a:lnTo>
                    <a:pt x="78" y="301"/>
                  </a:lnTo>
                  <a:lnTo>
                    <a:pt x="1" y="269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808080"/>
            </a:solidFill>
            <a:ln w="12700" cap="flat">
              <a:solidFill>
                <a:srgbClr val="40404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0" name="Freeform 4"/>
            <p:cNvSpPr>
              <a:spLocks/>
            </p:cNvSpPr>
            <p:nvPr/>
          </p:nvSpPr>
          <p:spPr bwMode="auto">
            <a:xfrm>
              <a:off x="1585" y="1435"/>
              <a:ext cx="1305" cy="335"/>
            </a:xfrm>
            <a:custGeom>
              <a:avLst/>
              <a:gdLst>
                <a:gd name="T0" fmla="*/ 0 w 1305"/>
                <a:gd name="T1" fmla="*/ 194 h 335"/>
                <a:gd name="T2" fmla="*/ 80 w 1305"/>
                <a:gd name="T3" fmla="*/ 236 h 335"/>
                <a:gd name="T4" fmla="*/ 160 w 1305"/>
                <a:gd name="T5" fmla="*/ 259 h 335"/>
                <a:gd name="T6" fmla="*/ 251 w 1305"/>
                <a:gd name="T7" fmla="*/ 272 h 335"/>
                <a:gd name="T8" fmla="*/ 338 w 1305"/>
                <a:gd name="T9" fmla="*/ 255 h 335"/>
                <a:gd name="T10" fmla="*/ 393 w 1305"/>
                <a:gd name="T11" fmla="*/ 239 h 335"/>
                <a:gd name="T12" fmla="*/ 442 w 1305"/>
                <a:gd name="T13" fmla="*/ 214 h 335"/>
                <a:gd name="T14" fmla="*/ 505 w 1305"/>
                <a:gd name="T15" fmla="*/ 175 h 335"/>
                <a:gd name="T16" fmla="*/ 566 w 1305"/>
                <a:gd name="T17" fmla="*/ 131 h 335"/>
                <a:gd name="T18" fmla="*/ 625 w 1305"/>
                <a:gd name="T19" fmla="*/ 95 h 335"/>
                <a:gd name="T20" fmla="*/ 705 w 1305"/>
                <a:gd name="T21" fmla="*/ 55 h 335"/>
                <a:gd name="T22" fmla="*/ 784 w 1305"/>
                <a:gd name="T23" fmla="*/ 28 h 335"/>
                <a:gd name="T24" fmla="*/ 886 w 1305"/>
                <a:gd name="T25" fmla="*/ 6 h 335"/>
                <a:gd name="T26" fmla="*/ 994 w 1305"/>
                <a:gd name="T27" fmla="*/ 0 h 335"/>
                <a:gd name="T28" fmla="*/ 1074 w 1305"/>
                <a:gd name="T29" fmla="*/ 10 h 335"/>
                <a:gd name="T30" fmla="*/ 1156 w 1305"/>
                <a:gd name="T31" fmla="*/ 36 h 335"/>
                <a:gd name="T32" fmla="*/ 1237 w 1305"/>
                <a:gd name="T33" fmla="*/ 78 h 335"/>
                <a:gd name="T34" fmla="*/ 1304 w 1305"/>
                <a:gd name="T35" fmla="*/ 116 h 335"/>
                <a:gd name="T36" fmla="*/ 1304 w 1305"/>
                <a:gd name="T37" fmla="*/ 171 h 335"/>
                <a:gd name="T38" fmla="*/ 1234 w 1305"/>
                <a:gd name="T39" fmla="*/ 137 h 335"/>
                <a:gd name="T40" fmla="*/ 1151 w 1305"/>
                <a:gd name="T41" fmla="*/ 97 h 335"/>
                <a:gd name="T42" fmla="*/ 1073 w 1305"/>
                <a:gd name="T43" fmla="*/ 72 h 335"/>
                <a:gd name="T44" fmla="*/ 991 w 1305"/>
                <a:gd name="T45" fmla="*/ 60 h 335"/>
                <a:gd name="T46" fmla="*/ 885 w 1305"/>
                <a:gd name="T47" fmla="*/ 69 h 335"/>
                <a:gd name="T48" fmla="*/ 789 w 1305"/>
                <a:gd name="T49" fmla="*/ 90 h 335"/>
                <a:gd name="T50" fmla="*/ 708 w 1305"/>
                <a:gd name="T51" fmla="*/ 116 h 335"/>
                <a:gd name="T52" fmla="*/ 633 w 1305"/>
                <a:gd name="T53" fmla="*/ 158 h 335"/>
                <a:gd name="T54" fmla="*/ 566 w 1305"/>
                <a:gd name="T55" fmla="*/ 204 h 335"/>
                <a:gd name="T56" fmla="*/ 507 w 1305"/>
                <a:gd name="T57" fmla="*/ 242 h 335"/>
                <a:gd name="T58" fmla="*/ 447 w 1305"/>
                <a:gd name="T59" fmla="*/ 276 h 335"/>
                <a:gd name="T60" fmla="*/ 395 w 1305"/>
                <a:gd name="T61" fmla="*/ 299 h 335"/>
                <a:gd name="T62" fmla="*/ 338 w 1305"/>
                <a:gd name="T63" fmla="*/ 316 h 335"/>
                <a:gd name="T64" fmla="*/ 251 w 1305"/>
                <a:gd name="T65" fmla="*/ 334 h 335"/>
                <a:gd name="T66" fmla="*/ 162 w 1305"/>
                <a:gd name="T67" fmla="*/ 325 h 335"/>
                <a:gd name="T68" fmla="*/ 78 w 1305"/>
                <a:gd name="T69" fmla="*/ 301 h 335"/>
                <a:gd name="T70" fmla="*/ 1 w 1305"/>
                <a:gd name="T71" fmla="*/ 269 h 335"/>
                <a:gd name="T72" fmla="*/ 0 w 1305"/>
                <a:gd name="T73" fmla="*/ 194 h 3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305" h="335">
                  <a:moveTo>
                    <a:pt x="0" y="194"/>
                  </a:moveTo>
                  <a:lnTo>
                    <a:pt x="80" y="236"/>
                  </a:lnTo>
                  <a:lnTo>
                    <a:pt x="160" y="259"/>
                  </a:lnTo>
                  <a:lnTo>
                    <a:pt x="251" y="272"/>
                  </a:lnTo>
                  <a:lnTo>
                    <a:pt x="338" y="255"/>
                  </a:lnTo>
                  <a:lnTo>
                    <a:pt x="393" y="239"/>
                  </a:lnTo>
                  <a:lnTo>
                    <a:pt x="442" y="214"/>
                  </a:lnTo>
                  <a:lnTo>
                    <a:pt x="505" y="175"/>
                  </a:lnTo>
                  <a:lnTo>
                    <a:pt x="566" y="131"/>
                  </a:lnTo>
                  <a:lnTo>
                    <a:pt x="625" y="95"/>
                  </a:lnTo>
                  <a:lnTo>
                    <a:pt x="705" y="55"/>
                  </a:lnTo>
                  <a:lnTo>
                    <a:pt x="784" y="28"/>
                  </a:lnTo>
                  <a:lnTo>
                    <a:pt x="886" y="6"/>
                  </a:lnTo>
                  <a:lnTo>
                    <a:pt x="994" y="0"/>
                  </a:lnTo>
                  <a:lnTo>
                    <a:pt x="1074" y="10"/>
                  </a:lnTo>
                  <a:lnTo>
                    <a:pt x="1156" y="36"/>
                  </a:lnTo>
                  <a:lnTo>
                    <a:pt x="1237" y="78"/>
                  </a:lnTo>
                  <a:lnTo>
                    <a:pt x="1304" y="116"/>
                  </a:lnTo>
                  <a:lnTo>
                    <a:pt x="1304" y="171"/>
                  </a:lnTo>
                  <a:lnTo>
                    <a:pt x="1234" y="137"/>
                  </a:lnTo>
                  <a:lnTo>
                    <a:pt x="1151" y="97"/>
                  </a:lnTo>
                  <a:lnTo>
                    <a:pt x="1073" y="72"/>
                  </a:lnTo>
                  <a:lnTo>
                    <a:pt x="991" y="60"/>
                  </a:lnTo>
                  <a:lnTo>
                    <a:pt x="885" y="69"/>
                  </a:lnTo>
                  <a:lnTo>
                    <a:pt x="789" y="90"/>
                  </a:lnTo>
                  <a:lnTo>
                    <a:pt x="708" y="116"/>
                  </a:lnTo>
                  <a:lnTo>
                    <a:pt x="633" y="158"/>
                  </a:lnTo>
                  <a:lnTo>
                    <a:pt x="566" y="204"/>
                  </a:lnTo>
                  <a:lnTo>
                    <a:pt x="507" y="242"/>
                  </a:lnTo>
                  <a:lnTo>
                    <a:pt x="447" y="276"/>
                  </a:lnTo>
                  <a:lnTo>
                    <a:pt x="395" y="299"/>
                  </a:lnTo>
                  <a:lnTo>
                    <a:pt x="338" y="316"/>
                  </a:lnTo>
                  <a:lnTo>
                    <a:pt x="251" y="334"/>
                  </a:lnTo>
                  <a:lnTo>
                    <a:pt x="162" y="325"/>
                  </a:lnTo>
                  <a:lnTo>
                    <a:pt x="78" y="301"/>
                  </a:lnTo>
                  <a:lnTo>
                    <a:pt x="1" y="269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808080"/>
            </a:solidFill>
            <a:ln w="12700" cap="flat">
              <a:solidFill>
                <a:srgbClr val="40404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2" name="weather-14">
            <a:hlinkClick r:id="" action="ppaction://media"/>
          </p:cNvPr>
          <p:cNvPicPr>
            <a:picLocks noRot="1" noChangeAspect="1"/>
          </p:cNvPicPr>
          <p:nvPr>
            <a:wavAudioFile r:embed="rId1" name="weather-14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49879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5"/>
          <p:cNvGrpSpPr>
            <a:grpSpLocks/>
          </p:cNvGrpSpPr>
          <p:nvPr/>
        </p:nvGrpSpPr>
        <p:grpSpPr bwMode="auto">
          <a:xfrm>
            <a:off x="2009775" y="841375"/>
            <a:ext cx="3367088" cy="3444875"/>
            <a:chOff x="1458" y="492"/>
            <a:chExt cx="1781" cy="1758"/>
          </a:xfrm>
        </p:grpSpPr>
        <p:sp>
          <p:nvSpPr>
            <p:cNvPr id="3076" name="Freeform 2"/>
            <p:cNvSpPr>
              <a:spLocks/>
            </p:cNvSpPr>
            <p:nvPr/>
          </p:nvSpPr>
          <p:spPr bwMode="auto">
            <a:xfrm>
              <a:off x="1487" y="1798"/>
              <a:ext cx="3" cy="4"/>
            </a:xfrm>
            <a:custGeom>
              <a:avLst/>
              <a:gdLst>
                <a:gd name="T0" fmla="*/ 2 w 3"/>
                <a:gd name="T1" fmla="*/ 3 h 4"/>
                <a:gd name="T2" fmla="*/ 0 w 3"/>
                <a:gd name="T3" fmla="*/ 3 h 4"/>
                <a:gd name="T4" fmla="*/ 2 w 3"/>
                <a:gd name="T5" fmla="*/ 0 h 4"/>
                <a:gd name="T6" fmla="*/ 2 w 3"/>
                <a:gd name="T7" fmla="*/ 3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FFFF"/>
            </a:solidFill>
            <a:ln w="0" cap="flat">
              <a:solidFill>
                <a:srgbClr val="00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7" name="Freeform 3"/>
            <p:cNvSpPr>
              <a:spLocks/>
            </p:cNvSpPr>
            <p:nvPr/>
          </p:nvSpPr>
          <p:spPr bwMode="auto">
            <a:xfrm>
              <a:off x="1458" y="492"/>
              <a:ext cx="1781" cy="1758"/>
            </a:xfrm>
            <a:custGeom>
              <a:avLst/>
              <a:gdLst>
                <a:gd name="T0" fmla="*/ 1471 w 1781"/>
                <a:gd name="T1" fmla="*/ 218 h 1758"/>
                <a:gd name="T2" fmla="*/ 1391 w 1781"/>
                <a:gd name="T3" fmla="*/ 544 h 1758"/>
                <a:gd name="T4" fmla="*/ 1444 w 1781"/>
                <a:gd name="T5" fmla="*/ 635 h 1758"/>
                <a:gd name="T6" fmla="*/ 1653 w 1781"/>
                <a:gd name="T7" fmla="*/ 706 h 1758"/>
                <a:gd name="T8" fmla="*/ 1780 w 1781"/>
                <a:gd name="T9" fmla="*/ 739 h 1758"/>
                <a:gd name="T10" fmla="*/ 1716 w 1781"/>
                <a:gd name="T11" fmla="*/ 777 h 1758"/>
                <a:gd name="T12" fmla="*/ 1538 w 1781"/>
                <a:gd name="T13" fmla="*/ 914 h 1758"/>
                <a:gd name="T14" fmla="*/ 1466 w 1781"/>
                <a:gd name="T15" fmla="*/ 997 h 1758"/>
                <a:gd name="T16" fmla="*/ 1492 w 1781"/>
                <a:gd name="T17" fmla="*/ 1069 h 1758"/>
                <a:gd name="T18" fmla="*/ 1596 w 1781"/>
                <a:gd name="T19" fmla="*/ 1248 h 1758"/>
                <a:gd name="T20" fmla="*/ 1655 w 1781"/>
                <a:gd name="T21" fmla="*/ 1327 h 1758"/>
                <a:gd name="T22" fmla="*/ 1663 w 1781"/>
                <a:gd name="T23" fmla="*/ 1347 h 1758"/>
                <a:gd name="T24" fmla="*/ 1589 w 1781"/>
                <a:gd name="T25" fmla="*/ 1337 h 1758"/>
                <a:gd name="T26" fmla="*/ 1283 w 1781"/>
                <a:gd name="T27" fmla="*/ 1340 h 1758"/>
                <a:gd name="T28" fmla="*/ 1237 w 1781"/>
                <a:gd name="T29" fmla="*/ 1404 h 1758"/>
                <a:gd name="T30" fmla="*/ 1199 w 1781"/>
                <a:gd name="T31" fmla="*/ 1757 h 1758"/>
                <a:gd name="T32" fmla="*/ 1146 w 1781"/>
                <a:gd name="T33" fmla="*/ 1701 h 1758"/>
                <a:gd name="T34" fmla="*/ 1049 w 1781"/>
                <a:gd name="T35" fmla="*/ 1607 h 1758"/>
                <a:gd name="T36" fmla="*/ 889 w 1781"/>
                <a:gd name="T37" fmla="*/ 1492 h 1758"/>
                <a:gd name="T38" fmla="*/ 817 w 1781"/>
                <a:gd name="T39" fmla="*/ 1532 h 1758"/>
                <a:gd name="T40" fmla="*/ 631 w 1781"/>
                <a:gd name="T41" fmla="*/ 1701 h 1758"/>
                <a:gd name="T42" fmla="*/ 570 w 1781"/>
                <a:gd name="T43" fmla="*/ 1559 h 1758"/>
                <a:gd name="T44" fmla="*/ 531 w 1781"/>
                <a:gd name="T45" fmla="*/ 1371 h 1758"/>
                <a:gd name="T46" fmla="*/ 384 w 1781"/>
                <a:gd name="T47" fmla="*/ 1322 h 1758"/>
                <a:gd name="T48" fmla="*/ 109 w 1781"/>
                <a:gd name="T49" fmla="*/ 1354 h 1758"/>
                <a:gd name="T50" fmla="*/ 127 w 1781"/>
                <a:gd name="T51" fmla="*/ 1327 h 1758"/>
                <a:gd name="T52" fmla="*/ 291 w 1781"/>
                <a:gd name="T53" fmla="*/ 1057 h 1758"/>
                <a:gd name="T54" fmla="*/ 309 w 1781"/>
                <a:gd name="T55" fmla="*/ 999 h 1758"/>
                <a:gd name="T56" fmla="*/ 216 w 1781"/>
                <a:gd name="T57" fmla="*/ 903 h 1758"/>
                <a:gd name="T58" fmla="*/ 0 w 1781"/>
                <a:gd name="T59" fmla="*/ 748 h 1758"/>
                <a:gd name="T60" fmla="*/ 103 w 1781"/>
                <a:gd name="T61" fmla="*/ 715 h 1758"/>
                <a:gd name="T62" fmla="*/ 372 w 1781"/>
                <a:gd name="T63" fmla="*/ 625 h 1758"/>
                <a:gd name="T64" fmla="*/ 394 w 1781"/>
                <a:gd name="T65" fmla="*/ 586 h 1758"/>
                <a:gd name="T66" fmla="*/ 384 w 1781"/>
                <a:gd name="T67" fmla="*/ 475 h 1758"/>
                <a:gd name="T68" fmla="*/ 333 w 1781"/>
                <a:gd name="T69" fmla="*/ 236 h 1758"/>
                <a:gd name="T70" fmla="*/ 391 w 1781"/>
                <a:gd name="T71" fmla="*/ 241 h 1758"/>
                <a:gd name="T72" fmla="*/ 572 w 1781"/>
                <a:gd name="T73" fmla="*/ 315 h 1758"/>
                <a:gd name="T74" fmla="*/ 702 w 1781"/>
                <a:gd name="T75" fmla="*/ 348 h 1758"/>
                <a:gd name="T76" fmla="*/ 742 w 1781"/>
                <a:gd name="T77" fmla="*/ 302 h 1758"/>
                <a:gd name="T78" fmla="*/ 858 w 1781"/>
                <a:gd name="T79" fmla="*/ 83 h 1758"/>
                <a:gd name="T80" fmla="*/ 896 w 1781"/>
                <a:gd name="T81" fmla="*/ 0 h 1758"/>
                <a:gd name="T82" fmla="*/ 1001 w 1781"/>
                <a:gd name="T83" fmla="*/ 215 h 1758"/>
                <a:gd name="T84" fmla="*/ 1074 w 1781"/>
                <a:gd name="T85" fmla="*/ 333 h 1758"/>
                <a:gd name="T86" fmla="*/ 1098 w 1781"/>
                <a:gd name="T87" fmla="*/ 352 h 1758"/>
                <a:gd name="T88" fmla="*/ 1255 w 1781"/>
                <a:gd name="T89" fmla="*/ 309 h 1758"/>
                <a:gd name="T90" fmla="*/ 1463 w 1781"/>
                <a:gd name="T91" fmla="*/ 206 h 1758"/>
                <a:gd name="T92" fmla="*/ 1464 w 1781"/>
                <a:gd name="T93" fmla="*/ 218 h 175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781" h="1758">
                  <a:moveTo>
                    <a:pt x="1464" y="218"/>
                  </a:moveTo>
                  <a:lnTo>
                    <a:pt x="1471" y="218"/>
                  </a:lnTo>
                  <a:lnTo>
                    <a:pt x="1409" y="439"/>
                  </a:lnTo>
                  <a:lnTo>
                    <a:pt x="1391" y="544"/>
                  </a:lnTo>
                  <a:lnTo>
                    <a:pt x="1394" y="603"/>
                  </a:lnTo>
                  <a:lnTo>
                    <a:pt x="1444" y="635"/>
                  </a:lnTo>
                  <a:lnTo>
                    <a:pt x="1545" y="674"/>
                  </a:lnTo>
                  <a:lnTo>
                    <a:pt x="1653" y="706"/>
                  </a:lnTo>
                  <a:lnTo>
                    <a:pt x="1686" y="717"/>
                  </a:lnTo>
                  <a:lnTo>
                    <a:pt x="1780" y="739"/>
                  </a:lnTo>
                  <a:lnTo>
                    <a:pt x="1761" y="751"/>
                  </a:lnTo>
                  <a:lnTo>
                    <a:pt x="1716" y="777"/>
                  </a:lnTo>
                  <a:lnTo>
                    <a:pt x="1653" y="820"/>
                  </a:lnTo>
                  <a:lnTo>
                    <a:pt x="1538" y="914"/>
                  </a:lnTo>
                  <a:lnTo>
                    <a:pt x="1478" y="971"/>
                  </a:lnTo>
                  <a:lnTo>
                    <a:pt x="1466" y="997"/>
                  </a:lnTo>
                  <a:lnTo>
                    <a:pt x="1466" y="1004"/>
                  </a:lnTo>
                  <a:lnTo>
                    <a:pt x="1492" y="1069"/>
                  </a:lnTo>
                  <a:lnTo>
                    <a:pt x="1565" y="1196"/>
                  </a:lnTo>
                  <a:lnTo>
                    <a:pt x="1596" y="1248"/>
                  </a:lnTo>
                  <a:lnTo>
                    <a:pt x="1634" y="1303"/>
                  </a:lnTo>
                  <a:lnTo>
                    <a:pt x="1655" y="1327"/>
                  </a:lnTo>
                  <a:lnTo>
                    <a:pt x="1668" y="1347"/>
                  </a:lnTo>
                  <a:lnTo>
                    <a:pt x="1663" y="1347"/>
                  </a:lnTo>
                  <a:lnTo>
                    <a:pt x="1641" y="1345"/>
                  </a:lnTo>
                  <a:lnTo>
                    <a:pt x="1589" y="1337"/>
                  </a:lnTo>
                  <a:lnTo>
                    <a:pt x="1363" y="1330"/>
                  </a:lnTo>
                  <a:lnTo>
                    <a:pt x="1283" y="1340"/>
                  </a:lnTo>
                  <a:lnTo>
                    <a:pt x="1251" y="1356"/>
                  </a:lnTo>
                  <a:lnTo>
                    <a:pt x="1237" y="1404"/>
                  </a:lnTo>
                  <a:lnTo>
                    <a:pt x="1206" y="1614"/>
                  </a:lnTo>
                  <a:lnTo>
                    <a:pt x="1199" y="1757"/>
                  </a:lnTo>
                  <a:lnTo>
                    <a:pt x="1182" y="1740"/>
                  </a:lnTo>
                  <a:lnTo>
                    <a:pt x="1146" y="1701"/>
                  </a:lnTo>
                  <a:lnTo>
                    <a:pt x="1095" y="1649"/>
                  </a:lnTo>
                  <a:lnTo>
                    <a:pt x="1049" y="1607"/>
                  </a:lnTo>
                  <a:lnTo>
                    <a:pt x="959" y="1532"/>
                  </a:lnTo>
                  <a:lnTo>
                    <a:pt x="889" y="1492"/>
                  </a:lnTo>
                  <a:lnTo>
                    <a:pt x="877" y="1494"/>
                  </a:lnTo>
                  <a:lnTo>
                    <a:pt x="817" y="1532"/>
                  </a:lnTo>
                  <a:lnTo>
                    <a:pt x="728" y="1607"/>
                  </a:lnTo>
                  <a:lnTo>
                    <a:pt x="631" y="1701"/>
                  </a:lnTo>
                  <a:lnTo>
                    <a:pt x="584" y="1752"/>
                  </a:lnTo>
                  <a:lnTo>
                    <a:pt x="570" y="1559"/>
                  </a:lnTo>
                  <a:lnTo>
                    <a:pt x="550" y="1438"/>
                  </a:lnTo>
                  <a:lnTo>
                    <a:pt x="531" y="1371"/>
                  </a:lnTo>
                  <a:lnTo>
                    <a:pt x="490" y="1334"/>
                  </a:lnTo>
                  <a:lnTo>
                    <a:pt x="384" y="1322"/>
                  </a:lnTo>
                  <a:lnTo>
                    <a:pt x="201" y="1337"/>
                  </a:lnTo>
                  <a:lnTo>
                    <a:pt x="109" y="1354"/>
                  </a:lnTo>
                  <a:lnTo>
                    <a:pt x="115" y="1340"/>
                  </a:lnTo>
                  <a:lnTo>
                    <a:pt x="127" y="1327"/>
                  </a:lnTo>
                  <a:lnTo>
                    <a:pt x="179" y="1250"/>
                  </a:lnTo>
                  <a:lnTo>
                    <a:pt x="291" y="1057"/>
                  </a:lnTo>
                  <a:lnTo>
                    <a:pt x="309" y="1004"/>
                  </a:lnTo>
                  <a:lnTo>
                    <a:pt x="309" y="999"/>
                  </a:lnTo>
                  <a:lnTo>
                    <a:pt x="296" y="978"/>
                  </a:lnTo>
                  <a:lnTo>
                    <a:pt x="216" y="903"/>
                  </a:lnTo>
                  <a:lnTo>
                    <a:pt x="67" y="790"/>
                  </a:lnTo>
                  <a:lnTo>
                    <a:pt x="0" y="748"/>
                  </a:lnTo>
                  <a:lnTo>
                    <a:pt x="12" y="741"/>
                  </a:lnTo>
                  <a:lnTo>
                    <a:pt x="103" y="715"/>
                  </a:lnTo>
                  <a:lnTo>
                    <a:pt x="340" y="642"/>
                  </a:lnTo>
                  <a:lnTo>
                    <a:pt x="372" y="625"/>
                  </a:lnTo>
                  <a:lnTo>
                    <a:pt x="394" y="610"/>
                  </a:lnTo>
                  <a:lnTo>
                    <a:pt x="394" y="586"/>
                  </a:lnTo>
                  <a:lnTo>
                    <a:pt x="391" y="527"/>
                  </a:lnTo>
                  <a:lnTo>
                    <a:pt x="384" y="475"/>
                  </a:lnTo>
                  <a:lnTo>
                    <a:pt x="357" y="331"/>
                  </a:lnTo>
                  <a:lnTo>
                    <a:pt x="333" y="236"/>
                  </a:lnTo>
                  <a:lnTo>
                    <a:pt x="327" y="215"/>
                  </a:lnTo>
                  <a:lnTo>
                    <a:pt x="391" y="241"/>
                  </a:lnTo>
                  <a:lnTo>
                    <a:pt x="485" y="282"/>
                  </a:lnTo>
                  <a:lnTo>
                    <a:pt x="572" y="315"/>
                  </a:lnTo>
                  <a:lnTo>
                    <a:pt x="661" y="343"/>
                  </a:lnTo>
                  <a:lnTo>
                    <a:pt x="702" y="348"/>
                  </a:lnTo>
                  <a:lnTo>
                    <a:pt x="706" y="346"/>
                  </a:lnTo>
                  <a:lnTo>
                    <a:pt x="742" y="302"/>
                  </a:lnTo>
                  <a:lnTo>
                    <a:pt x="797" y="212"/>
                  </a:lnTo>
                  <a:lnTo>
                    <a:pt x="858" y="83"/>
                  </a:lnTo>
                  <a:lnTo>
                    <a:pt x="887" y="24"/>
                  </a:lnTo>
                  <a:lnTo>
                    <a:pt x="896" y="0"/>
                  </a:lnTo>
                  <a:lnTo>
                    <a:pt x="918" y="46"/>
                  </a:lnTo>
                  <a:lnTo>
                    <a:pt x="1001" y="215"/>
                  </a:lnTo>
                  <a:lnTo>
                    <a:pt x="1028" y="265"/>
                  </a:lnTo>
                  <a:lnTo>
                    <a:pt x="1074" y="333"/>
                  </a:lnTo>
                  <a:lnTo>
                    <a:pt x="1093" y="350"/>
                  </a:lnTo>
                  <a:lnTo>
                    <a:pt x="1098" y="352"/>
                  </a:lnTo>
                  <a:lnTo>
                    <a:pt x="1154" y="343"/>
                  </a:lnTo>
                  <a:lnTo>
                    <a:pt x="1255" y="309"/>
                  </a:lnTo>
                  <a:lnTo>
                    <a:pt x="1362" y="265"/>
                  </a:lnTo>
                  <a:lnTo>
                    <a:pt x="1463" y="206"/>
                  </a:lnTo>
                  <a:lnTo>
                    <a:pt x="1466" y="210"/>
                  </a:lnTo>
                  <a:lnTo>
                    <a:pt x="1464" y="218"/>
                  </a:lnTo>
                  <a:close/>
                </a:path>
              </a:pathLst>
            </a:custGeom>
            <a:solidFill>
              <a:srgbClr val="FF9900"/>
            </a:solidFill>
            <a:ln w="0" cap="flat">
              <a:solidFill>
                <a:srgbClr val="FF99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8" name="Oval 4"/>
            <p:cNvSpPr>
              <a:spLocks noChangeArrowheads="1"/>
            </p:cNvSpPr>
            <p:nvPr/>
          </p:nvSpPr>
          <p:spPr bwMode="auto">
            <a:xfrm>
              <a:off x="1793" y="856"/>
              <a:ext cx="1115" cy="1072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en-US" sz="4000">
                <a:latin typeface="Comic Sans MS" panose="030F0702030302020204" pitchFamily="66" charset="0"/>
              </a:endParaRPr>
            </a:p>
          </p:txBody>
        </p:sp>
      </p:grpSp>
      <p:pic>
        <p:nvPicPr>
          <p:cNvPr id="3" name="translatesol_tts">
            <a:hlinkClick r:id="" action="ppaction://media"/>
          </p:cNvPr>
          <p:cNvPicPr>
            <a:picLocks noRot="1" noChangeAspect="1"/>
          </p:cNvPicPr>
          <p:nvPr>
            <a:wavAudioFile r:embed="rId1" name="translatesol_tts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4899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769938"/>
            <a:ext cx="453707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weather-1">
            <a:hlinkClick r:id="" action="ppaction://media"/>
          </p:cNvPr>
          <p:cNvPicPr>
            <a:picLocks noRot="1" noChangeAspect="1"/>
          </p:cNvPicPr>
          <p:nvPr>
            <a:wavAudioFile r:embed="rId1" name="weather-1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105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512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1057275"/>
            <a:ext cx="3240087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weather-2">
            <a:hlinkClick r:id="" action="ppaction://media"/>
          </p:cNvPr>
          <p:cNvPicPr>
            <a:picLocks noRot="1" noChangeAspect="1"/>
          </p:cNvPicPr>
          <p:nvPr>
            <a:wavAudioFile r:embed="rId1" name="weather-2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05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6"/>
          <p:cNvGrpSpPr>
            <a:grpSpLocks/>
          </p:cNvGrpSpPr>
          <p:nvPr/>
        </p:nvGrpSpPr>
        <p:grpSpPr bwMode="auto">
          <a:xfrm>
            <a:off x="1793875" y="336550"/>
            <a:ext cx="3895725" cy="3575050"/>
            <a:chOff x="1488" y="546"/>
            <a:chExt cx="1611" cy="1610"/>
          </a:xfrm>
        </p:grpSpPr>
        <p:sp>
          <p:nvSpPr>
            <p:cNvPr id="6148" name="Freeform 2"/>
            <p:cNvSpPr>
              <a:spLocks/>
            </p:cNvSpPr>
            <p:nvPr/>
          </p:nvSpPr>
          <p:spPr bwMode="auto">
            <a:xfrm>
              <a:off x="1626" y="1362"/>
              <a:ext cx="363" cy="487"/>
            </a:xfrm>
            <a:custGeom>
              <a:avLst/>
              <a:gdLst>
                <a:gd name="T0" fmla="*/ 189 w 363"/>
                <a:gd name="T1" fmla="*/ 157 h 487"/>
                <a:gd name="T2" fmla="*/ 87 w 363"/>
                <a:gd name="T3" fmla="*/ 66 h 487"/>
                <a:gd name="T4" fmla="*/ 0 w 363"/>
                <a:gd name="T5" fmla="*/ 3 h 487"/>
                <a:gd name="T6" fmla="*/ 92 w 363"/>
                <a:gd name="T7" fmla="*/ 11 h 487"/>
                <a:gd name="T8" fmla="*/ 167 w 363"/>
                <a:gd name="T9" fmla="*/ 66 h 487"/>
                <a:gd name="T10" fmla="*/ 231 w 363"/>
                <a:gd name="T11" fmla="*/ 124 h 487"/>
                <a:gd name="T12" fmla="*/ 286 w 363"/>
                <a:gd name="T13" fmla="*/ 180 h 487"/>
                <a:gd name="T14" fmla="*/ 326 w 363"/>
                <a:gd name="T15" fmla="*/ 239 h 487"/>
                <a:gd name="T16" fmla="*/ 335 w 363"/>
                <a:gd name="T17" fmla="*/ 259 h 487"/>
                <a:gd name="T18" fmla="*/ 341 w 363"/>
                <a:gd name="T19" fmla="*/ 268 h 487"/>
                <a:gd name="T20" fmla="*/ 342 w 363"/>
                <a:gd name="T21" fmla="*/ 274 h 487"/>
                <a:gd name="T22" fmla="*/ 351 w 363"/>
                <a:gd name="T23" fmla="*/ 294 h 487"/>
                <a:gd name="T24" fmla="*/ 362 w 363"/>
                <a:gd name="T25" fmla="*/ 346 h 487"/>
                <a:gd name="T26" fmla="*/ 358 w 363"/>
                <a:gd name="T27" fmla="*/ 380 h 487"/>
                <a:gd name="T28" fmla="*/ 357 w 363"/>
                <a:gd name="T29" fmla="*/ 382 h 487"/>
                <a:gd name="T30" fmla="*/ 357 w 363"/>
                <a:gd name="T31" fmla="*/ 391 h 487"/>
                <a:gd name="T32" fmla="*/ 339 w 363"/>
                <a:gd name="T33" fmla="*/ 426 h 487"/>
                <a:gd name="T34" fmla="*/ 334 w 363"/>
                <a:gd name="T35" fmla="*/ 431 h 487"/>
                <a:gd name="T36" fmla="*/ 320 w 363"/>
                <a:gd name="T37" fmla="*/ 447 h 487"/>
                <a:gd name="T38" fmla="*/ 299 w 363"/>
                <a:gd name="T39" fmla="*/ 463 h 487"/>
                <a:gd name="T40" fmla="*/ 274 w 363"/>
                <a:gd name="T41" fmla="*/ 476 h 487"/>
                <a:gd name="T42" fmla="*/ 231 w 363"/>
                <a:gd name="T43" fmla="*/ 486 h 487"/>
                <a:gd name="T44" fmla="*/ 173 w 363"/>
                <a:gd name="T45" fmla="*/ 478 h 487"/>
                <a:gd name="T46" fmla="*/ 115 w 363"/>
                <a:gd name="T47" fmla="*/ 447 h 487"/>
                <a:gd name="T48" fmla="*/ 61 w 363"/>
                <a:gd name="T49" fmla="*/ 395 h 487"/>
                <a:gd name="T50" fmla="*/ 65 w 363"/>
                <a:gd name="T51" fmla="*/ 311 h 487"/>
                <a:gd name="T52" fmla="*/ 166 w 363"/>
                <a:gd name="T53" fmla="*/ 413 h 487"/>
                <a:gd name="T54" fmla="*/ 227 w 363"/>
                <a:gd name="T55" fmla="*/ 427 h 487"/>
                <a:gd name="T56" fmla="*/ 279 w 363"/>
                <a:gd name="T57" fmla="*/ 416 h 487"/>
                <a:gd name="T58" fmla="*/ 308 w 363"/>
                <a:gd name="T59" fmla="*/ 352 h 487"/>
                <a:gd name="T60" fmla="*/ 290 w 363"/>
                <a:gd name="T61" fmla="*/ 294 h 487"/>
                <a:gd name="T62" fmla="*/ 260 w 363"/>
                <a:gd name="T63" fmla="*/ 242 h 487"/>
                <a:gd name="T64" fmla="*/ 205 w 363"/>
                <a:gd name="T65" fmla="*/ 175 h 4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3" h="487">
                  <a:moveTo>
                    <a:pt x="205" y="175"/>
                  </a:moveTo>
                  <a:lnTo>
                    <a:pt x="189" y="157"/>
                  </a:lnTo>
                  <a:lnTo>
                    <a:pt x="131" y="104"/>
                  </a:lnTo>
                  <a:lnTo>
                    <a:pt x="87" y="66"/>
                  </a:lnTo>
                  <a:lnTo>
                    <a:pt x="37" y="28"/>
                  </a:lnTo>
                  <a:lnTo>
                    <a:pt x="0" y="3"/>
                  </a:lnTo>
                  <a:lnTo>
                    <a:pt x="58" y="0"/>
                  </a:lnTo>
                  <a:lnTo>
                    <a:pt x="92" y="11"/>
                  </a:lnTo>
                  <a:lnTo>
                    <a:pt x="131" y="38"/>
                  </a:lnTo>
                  <a:lnTo>
                    <a:pt x="167" y="66"/>
                  </a:lnTo>
                  <a:lnTo>
                    <a:pt x="202" y="97"/>
                  </a:lnTo>
                  <a:lnTo>
                    <a:pt x="231" y="124"/>
                  </a:lnTo>
                  <a:lnTo>
                    <a:pt x="260" y="153"/>
                  </a:lnTo>
                  <a:lnTo>
                    <a:pt x="286" y="180"/>
                  </a:lnTo>
                  <a:lnTo>
                    <a:pt x="308" y="211"/>
                  </a:lnTo>
                  <a:lnTo>
                    <a:pt x="326" y="239"/>
                  </a:lnTo>
                  <a:lnTo>
                    <a:pt x="332" y="252"/>
                  </a:lnTo>
                  <a:lnTo>
                    <a:pt x="335" y="259"/>
                  </a:lnTo>
                  <a:lnTo>
                    <a:pt x="337" y="263"/>
                  </a:lnTo>
                  <a:lnTo>
                    <a:pt x="341" y="268"/>
                  </a:lnTo>
                  <a:lnTo>
                    <a:pt x="341" y="270"/>
                  </a:lnTo>
                  <a:lnTo>
                    <a:pt x="342" y="274"/>
                  </a:lnTo>
                  <a:lnTo>
                    <a:pt x="346" y="281"/>
                  </a:lnTo>
                  <a:lnTo>
                    <a:pt x="351" y="294"/>
                  </a:lnTo>
                  <a:lnTo>
                    <a:pt x="359" y="321"/>
                  </a:lnTo>
                  <a:lnTo>
                    <a:pt x="362" y="346"/>
                  </a:lnTo>
                  <a:lnTo>
                    <a:pt x="362" y="369"/>
                  </a:lnTo>
                  <a:lnTo>
                    <a:pt x="358" y="380"/>
                  </a:lnTo>
                  <a:lnTo>
                    <a:pt x="357" y="380"/>
                  </a:lnTo>
                  <a:lnTo>
                    <a:pt x="357" y="382"/>
                  </a:lnTo>
                  <a:lnTo>
                    <a:pt x="357" y="384"/>
                  </a:lnTo>
                  <a:lnTo>
                    <a:pt x="357" y="391"/>
                  </a:lnTo>
                  <a:lnTo>
                    <a:pt x="349" y="416"/>
                  </a:lnTo>
                  <a:lnTo>
                    <a:pt x="339" y="426"/>
                  </a:lnTo>
                  <a:lnTo>
                    <a:pt x="335" y="427"/>
                  </a:lnTo>
                  <a:lnTo>
                    <a:pt x="334" y="431"/>
                  </a:lnTo>
                  <a:lnTo>
                    <a:pt x="330" y="438"/>
                  </a:lnTo>
                  <a:lnTo>
                    <a:pt x="320" y="447"/>
                  </a:lnTo>
                  <a:lnTo>
                    <a:pt x="312" y="456"/>
                  </a:lnTo>
                  <a:lnTo>
                    <a:pt x="299" y="463"/>
                  </a:lnTo>
                  <a:lnTo>
                    <a:pt x="287" y="471"/>
                  </a:lnTo>
                  <a:lnTo>
                    <a:pt x="274" y="476"/>
                  </a:lnTo>
                  <a:lnTo>
                    <a:pt x="262" y="483"/>
                  </a:lnTo>
                  <a:lnTo>
                    <a:pt x="231" y="486"/>
                  </a:lnTo>
                  <a:lnTo>
                    <a:pt x="204" y="484"/>
                  </a:lnTo>
                  <a:lnTo>
                    <a:pt x="173" y="478"/>
                  </a:lnTo>
                  <a:lnTo>
                    <a:pt x="146" y="465"/>
                  </a:lnTo>
                  <a:lnTo>
                    <a:pt x="115" y="447"/>
                  </a:lnTo>
                  <a:lnTo>
                    <a:pt x="87" y="424"/>
                  </a:lnTo>
                  <a:lnTo>
                    <a:pt x="61" y="395"/>
                  </a:lnTo>
                  <a:lnTo>
                    <a:pt x="39" y="362"/>
                  </a:lnTo>
                  <a:lnTo>
                    <a:pt x="65" y="311"/>
                  </a:lnTo>
                  <a:lnTo>
                    <a:pt x="111" y="371"/>
                  </a:lnTo>
                  <a:lnTo>
                    <a:pt x="166" y="413"/>
                  </a:lnTo>
                  <a:lnTo>
                    <a:pt x="186" y="420"/>
                  </a:lnTo>
                  <a:lnTo>
                    <a:pt x="227" y="427"/>
                  </a:lnTo>
                  <a:lnTo>
                    <a:pt x="255" y="426"/>
                  </a:lnTo>
                  <a:lnTo>
                    <a:pt x="279" y="416"/>
                  </a:lnTo>
                  <a:lnTo>
                    <a:pt x="301" y="393"/>
                  </a:lnTo>
                  <a:lnTo>
                    <a:pt x="308" y="352"/>
                  </a:lnTo>
                  <a:lnTo>
                    <a:pt x="303" y="328"/>
                  </a:lnTo>
                  <a:lnTo>
                    <a:pt x="290" y="294"/>
                  </a:lnTo>
                  <a:lnTo>
                    <a:pt x="279" y="274"/>
                  </a:lnTo>
                  <a:lnTo>
                    <a:pt x="260" y="242"/>
                  </a:lnTo>
                  <a:lnTo>
                    <a:pt x="234" y="210"/>
                  </a:lnTo>
                  <a:lnTo>
                    <a:pt x="205" y="175"/>
                  </a:lnTo>
                  <a:close/>
                </a:path>
              </a:pathLst>
            </a:custGeom>
            <a:solidFill>
              <a:srgbClr val="999999"/>
            </a:solidFill>
            <a:ln w="0" cap="flat">
              <a:solidFill>
                <a:srgbClr val="9999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9" name="Freeform 3"/>
            <p:cNvSpPr>
              <a:spLocks/>
            </p:cNvSpPr>
            <p:nvPr/>
          </p:nvSpPr>
          <p:spPr bwMode="auto">
            <a:xfrm>
              <a:off x="1807" y="1359"/>
              <a:ext cx="901" cy="797"/>
            </a:xfrm>
            <a:custGeom>
              <a:avLst/>
              <a:gdLst>
                <a:gd name="T0" fmla="*/ 185 w 901"/>
                <a:gd name="T1" fmla="*/ 89 h 797"/>
                <a:gd name="T2" fmla="*/ 456 w 901"/>
                <a:gd name="T3" fmla="*/ 262 h 797"/>
                <a:gd name="T4" fmla="*/ 611 w 901"/>
                <a:gd name="T5" fmla="*/ 329 h 797"/>
                <a:gd name="T6" fmla="*/ 759 w 901"/>
                <a:gd name="T7" fmla="*/ 353 h 797"/>
                <a:gd name="T8" fmla="*/ 807 w 901"/>
                <a:gd name="T9" fmla="*/ 341 h 797"/>
                <a:gd name="T10" fmla="*/ 844 w 901"/>
                <a:gd name="T11" fmla="*/ 303 h 797"/>
                <a:gd name="T12" fmla="*/ 840 w 901"/>
                <a:gd name="T13" fmla="*/ 240 h 797"/>
                <a:gd name="T14" fmla="*/ 768 w 901"/>
                <a:gd name="T15" fmla="*/ 173 h 797"/>
                <a:gd name="T16" fmla="*/ 662 w 901"/>
                <a:gd name="T17" fmla="*/ 137 h 797"/>
                <a:gd name="T18" fmla="*/ 775 w 901"/>
                <a:gd name="T19" fmla="*/ 113 h 797"/>
                <a:gd name="T20" fmla="*/ 890 w 901"/>
                <a:gd name="T21" fmla="*/ 219 h 797"/>
                <a:gd name="T22" fmla="*/ 887 w 901"/>
                <a:gd name="T23" fmla="*/ 329 h 797"/>
                <a:gd name="T24" fmla="*/ 835 w 901"/>
                <a:gd name="T25" fmla="*/ 384 h 797"/>
                <a:gd name="T26" fmla="*/ 699 w 901"/>
                <a:gd name="T27" fmla="*/ 404 h 797"/>
                <a:gd name="T28" fmla="*/ 551 w 901"/>
                <a:gd name="T29" fmla="*/ 363 h 797"/>
                <a:gd name="T30" fmla="*/ 389 w 901"/>
                <a:gd name="T31" fmla="*/ 278 h 797"/>
                <a:gd name="T32" fmla="*/ 379 w 901"/>
                <a:gd name="T33" fmla="*/ 291 h 797"/>
                <a:gd name="T34" fmla="*/ 473 w 901"/>
                <a:gd name="T35" fmla="*/ 401 h 797"/>
                <a:gd name="T36" fmla="*/ 540 w 901"/>
                <a:gd name="T37" fmla="*/ 506 h 797"/>
                <a:gd name="T38" fmla="*/ 583 w 901"/>
                <a:gd name="T39" fmla="*/ 629 h 797"/>
                <a:gd name="T40" fmla="*/ 571 w 901"/>
                <a:gd name="T41" fmla="*/ 715 h 797"/>
                <a:gd name="T42" fmla="*/ 533 w 901"/>
                <a:gd name="T43" fmla="*/ 766 h 797"/>
                <a:gd name="T44" fmla="*/ 458 w 901"/>
                <a:gd name="T45" fmla="*/ 796 h 797"/>
                <a:gd name="T46" fmla="*/ 347 w 901"/>
                <a:gd name="T47" fmla="*/ 754 h 797"/>
                <a:gd name="T48" fmla="*/ 263 w 901"/>
                <a:gd name="T49" fmla="*/ 634 h 797"/>
                <a:gd name="T50" fmla="*/ 331 w 901"/>
                <a:gd name="T51" fmla="*/ 655 h 797"/>
                <a:gd name="T52" fmla="*/ 416 w 901"/>
                <a:gd name="T53" fmla="*/ 730 h 797"/>
                <a:gd name="T54" fmla="*/ 487 w 901"/>
                <a:gd name="T55" fmla="*/ 733 h 797"/>
                <a:gd name="T56" fmla="*/ 520 w 901"/>
                <a:gd name="T57" fmla="*/ 699 h 797"/>
                <a:gd name="T58" fmla="*/ 526 w 901"/>
                <a:gd name="T59" fmla="*/ 637 h 797"/>
                <a:gd name="T60" fmla="*/ 484 w 901"/>
                <a:gd name="T61" fmla="*/ 522 h 797"/>
                <a:gd name="T62" fmla="*/ 422 w 901"/>
                <a:gd name="T63" fmla="*/ 420 h 797"/>
                <a:gd name="T64" fmla="*/ 283 w 901"/>
                <a:gd name="T65" fmla="*/ 257 h 797"/>
                <a:gd name="T66" fmla="*/ 0 w 901"/>
                <a:gd name="T67" fmla="*/ 5 h 79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901" h="797">
                  <a:moveTo>
                    <a:pt x="72" y="0"/>
                  </a:moveTo>
                  <a:lnTo>
                    <a:pt x="185" y="89"/>
                  </a:lnTo>
                  <a:lnTo>
                    <a:pt x="306" y="179"/>
                  </a:lnTo>
                  <a:lnTo>
                    <a:pt x="456" y="262"/>
                  </a:lnTo>
                  <a:lnTo>
                    <a:pt x="556" y="314"/>
                  </a:lnTo>
                  <a:lnTo>
                    <a:pt x="611" y="329"/>
                  </a:lnTo>
                  <a:lnTo>
                    <a:pt x="690" y="348"/>
                  </a:lnTo>
                  <a:lnTo>
                    <a:pt x="759" y="353"/>
                  </a:lnTo>
                  <a:lnTo>
                    <a:pt x="791" y="348"/>
                  </a:lnTo>
                  <a:lnTo>
                    <a:pt x="807" y="341"/>
                  </a:lnTo>
                  <a:lnTo>
                    <a:pt x="831" y="325"/>
                  </a:lnTo>
                  <a:lnTo>
                    <a:pt x="844" y="303"/>
                  </a:lnTo>
                  <a:lnTo>
                    <a:pt x="851" y="276"/>
                  </a:lnTo>
                  <a:lnTo>
                    <a:pt x="840" y="240"/>
                  </a:lnTo>
                  <a:lnTo>
                    <a:pt x="813" y="206"/>
                  </a:lnTo>
                  <a:lnTo>
                    <a:pt x="768" y="173"/>
                  </a:lnTo>
                  <a:lnTo>
                    <a:pt x="701" y="145"/>
                  </a:lnTo>
                  <a:lnTo>
                    <a:pt x="662" y="137"/>
                  </a:lnTo>
                  <a:lnTo>
                    <a:pt x="699" y="92"/>
                  </a:lnTo>
                  <a:lnTo>
                    <a:pt x="775" y="113"/>
                  </a:lnTo>
                  <a:lnTo>
                    <a:pt x="859" y="170"/>
                  </a:lnTo>
                  <a:lnTo>
                    <a:pt x="890" y="219"/>
                  </a:lnTo>
                  <a:lnTo>
                    <a:pt x="900" y="278"/>
                  </a:lnTo>
                  <a:lnTo>
                    <a:pt x="887" y="329"/>
                  </a:lnTo>
                  <a:lnTo>
                    <a:pt x="871" y="354"/>
                  </a:lnTo>
                  <a:lnTo>
                    <a:pt x="835" y="384"/>
                  </a:lnTo>
                  <a:lnTo>
                    <a:pt x="762" y="404"/>
                  </a:lnTo>
                  <a:lnTo>
                    <a:pt x="699" y="404"/>
                  </a:lnTo>
                  <a:lnTo>
                    <a:pt x="647" y="394"/>
                  </a:lnTo>
                  <a:lnTo>
                    <a:pt x="551" y="363"/>
                  </a:lnTo>
                  <a:lnTo>
                    <a:pt x="472" y="325"/>
                  </a:lnTo>
                  <a:lnTo>
                    <a:pt x="389" y="278"/>
                  </a:lnTo>
                  <a:lnTo>
                    <a:pt x="349" y="250"/>
                  </a:lnTo>
                  <a:lnTo>
                    <a:pt x="379" y="291"/>
                  </a:lnTo>
                  <a:lnTo>
                    <a:pt x="445" y="363"/>
                  </a:lnTo>
                  <a:lnTo>
                    <a:pt x="473" y="401"/>
                  </a:lnTo>
                  <a:lnTo>
                    <a:pt x="510" y="452"/>
                  </a:lnTo>
                  <a:lnTo>
                    <a:pt x="540" y="506"/>
                  </a:lnTo>
                  <a:lnTo>
                    <a:pt x="569" y="571"/>
                  </a:lnTo>
                  <a:lnTo>
                    <a:pt x="583" y="629"/>
                  </a:lnTo>
                  <a:lnTo>
                    <a:pt x="582" y="681"/>
                  </a:lnTo>
                  <a:lnTo>
                    <a:pt x="571" y="715"/>
                  </a:lnTo>
                  <a:lnTo>
                    <a:pt x="556" y="747"/>
                  </a:lnTo>
                  <a:lnTo>
                    <a:pt x="533" y="766"/>
                  </a:lnTo>
                  <a:lnTo>
                    <a:pt x="490" y="787"/>
                  </a:lnTo>
                  <a:lnTo>
                    <a:pt x="458" y="796"/>
                  </a:lnTo>
                  <a:lnTo>
                    <a:pt x="400" y="785"/>
                  </a:lnTo>
                  <a:lnTo>
                    <a:pt x="347" y="754"/>
                  </a:lnTo>
                  <a:lnTo>
                    <a:pt x="299" y="702"/>
                  </a:lnTo>
                  <a:lnTo>
                    <a:pt x="263" y="634"/>
                  </a:lnTo>
                  <a:lnTo>
                    <a:pt x="299" y="588"/>
                  </a:lnTo>
                  <a:lnTo>
                    <a:pt x="331" y="655"/>
                  </a:lnTo>
                  <a:lnTo>
                    <a:pt x="378" y="708"/>
                  </a:lnTo>
                  <a:lnTo>
                    <a:pt x="416" y="730"/>
                  </a:lnTo>
                  <a:lnTo>
                    <a:pt x="455" y="740"/>
                  </a:lnTo>
                  <a:lnTo>
                    <a:pt x="487" y="733"/>
                  </a:lnTo>
                  <a:lnTo>
                    <a:pt x="515" y="715"/>
                  </a:lnTo>
                  <a:lnTo>
                    <a:pt x="520" y="699"/>
                  </a:lnTo>
                  <a:lnTo>
                    <a:pt x="528" y="663"/>
                  </a:lnTo>
                  <a:lnTo>
                    <a:pt x="526" y="637"/>
                  </a:lnTo>
                  <a:lnTo>
                    <a:pt x="502" y="561"/>
                  </a:lnTo>
                  <a:lnTo>
                    <a:pt x="484" y="522"/>
                  </a:lnTo>
                  <a:lnTo>
                    <a:pt x="437" y="442"/>
                  </a:lnTo>
                  <a:lnTo>
                    <a:pt x="422" y="420"/>
                  </a:lnTo>
                  <a:lnTo>
                    <a:pt x="369" y="353"/>
                  </a:lnTo>
                  <a:lnTo>
                    <a:pt x="283" y="257"/>
                  </a:lnTo>
                  <a:lnTo>
                    <a:pt x="151" y="135"/>
                  </a:lnTo>
                  <a:lnTo>
                    <a:pt x="0" y="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999999"/>
            </a:solidFill>
            <a:ln w="0" cap="flat">
              <a:solidFill>
                <a:srgbClr val="9999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50" name="Freeform 4"/>
            <p:cNvSpPr>
              <a:spLocks/>
            </p:cNvSpPr>
            <p:nvPr/>
          </p:nvSpPr>
          <p:spPr bwMode="auto">
            <a:xfrm>
              <a:off x="2013" y="1361"/>
              <a:ext cx="1086" cy="535"/>
            </a:xfrm>
            <a:custGeom>
              <a:avLst/>
              <a:gdLst>
                <a:gd name="T0" fmla="*/ 818 w 1086"/>
                <a:gd name="T1" fmla="*/ 528 h 535"/>
                <a:gd name="T2" fmla="*/ 746 w 1086"/>
                <a:gd name="T3" fmla="*/ 507 h 535"/>
                <a:gd name="T4" fmla="*/ 658 w 1086"/>
                <a:gd name="T5" fmla="*/ 463 h 535"/>
                <a:gd name="T6" fmla="*/ 545 w 1086"/>
                <a:gd name="T7" fmla="*/ 398 h 535"/>
                <a:gd name="T8" fmla="*/ 455 w 1086"/>
                <a:gd name="T9" fmla="*/ 339 h 535"/>
                <a:gd name="T10" fmla="*/ 353 w 1086"/>
                <a:gd name="T11" fmla="*/ 268 h 535"/>
                <a:gd name="T12" fmla="*/ 255 w 1086"/>
                <a:gd name="T13" fmla="*/ 200 h 535"/>
                <a:gd name="T14" fmla="*/ 113 w 1086"/>
                <a:gd name="T15" fmla="*/ 93 h 535"/>
                <a:gd name="T16" fmla="*/ 0 w 1086"/>
                <a:gd name="T17" fmla="*/ 9 h 535"/>
                <a:gd name="T18" fmla="*/ 52 w 1086"/>
                <a:gd name="T19" fmla="*/ 0 h 535"/>
                <a:gd name="T20" fmla="*/ 91 w 1086"/>
                <a:gd name="T21" fmla="*/ 27 h 535"/>
                <a:gd name="T22" fmla="*/ 188 w 1086"/>
                <a:gd name="T23" fmla="*/ 95 h 535"/>
                <a:gd name="T24" fmla="*/ 356 w 1086"/>
                <a:gd name="T25" fmla="*/ 210 h 535"/>
                <a:gd name="T26" fmla="*/ 455 w 1086"/>
                <a:gd name="T27" fmla="*/ 277 h 535"/>
                <a:gd name="T28" fmla="*/ 571 w 1086"/>
                <a:gd name="T29" fmla="*/ 352 h 535"/>
                <a:gd name="T30" fmla="*/ 645 w 1086"/>
                <a:gd name="T31" fmla="*/ 395 h 535"/>
                <a:gd name="T32" fmla="*/ 761 w 1086"/>
                <a:gd name="T33" fmla="*/ 449 h 535"/>
                <a:gd name="T34" fmla="*/ 867 w 1086"/>
                <a:gd name="T35" fmla="*/ 476 h 535"/>
                <a:gd name="T36" fmla="*/ 934 w 1086"/>
                <a:gd name="T37" fmla="*/ 481 h 535"/>
                <a:gd name="T38" fmla="*/ 977 w 1086"/>
                <a:gd name="T39" fmla="*/ 471 h 535"/>
                <a:gd name="T40" fmla="*/ 1009 w 1086"/>
                <a:gd name="T41" fmla="*/ 452 h 535"/>
                <a:gd name="T42" fmla="*/ 1022 w 1086"/>
                <a:gd name="T43" fmla="*/ 438 h 535"/>
                <a:gd name="T44" fmla="*/ 1031 w 1086"/>
                <a:gd name="T45" fmla="*/ 390 h 535"/>
                <a:gd name="T46" fmla="*/ 1022 w 1086"/>
                <a:gd name="T47" fmla="*/ 364 h 535"/>
                <a:gd name="T48" fmla="*/ 998 w 1086"/>
                <a:gd name="T49" fmla="*/ 332 h 535"/>
                <a:gd name="T50" fmla="*/ 953 w 1086"/>
                <a:gd name="T51" fmla="*/ 299 h 535"/>
                <a:gd name="T52" fmla="*/ 924 w 1086"/>
                <a:gd name="T53" fmla="*/ 285 h 535"/>
                <a:gd name="T54" fmla="*/ 852 w 1086"/>
                <a:gd name="T55" fmla="*/ 272 h 535"/>
                <a:gd name="T56" fmla="*/ 888 w 1086"/>
                <a:gd name="T57" fmla="*/ 225 h 535"/>
                <a:gd name="T58" fmla="*/ 962 w 1086"/>
                <a:gd name="T59" fmla="*/ 242 h 535"/>
                <a:gd name="T60" fmla="*/ 993 w 1086"/>
                <a:gd name="T61" fmla="*/ 256 h 535"/>
                <a:gd name="T62" fmla="*/ 1044 w 1086"/>
                <a:gd name="T63" fmla="*/ 294 h 535"/>
                <a:gd name="T64" fmla="*/ 1076 w 1086"/>
                <a:gd name="T65" fmla="*/ 344 h 535"/>
                <a:gd name="T66" fmla="*/ 1085 w 1086"/>
                <a:gd name="T67" fmla="*/ 400 h 535"/>
                <a:gd name="T68" fmla="*/ 1078 w 1086"/>
                <a:gd name="T69" fmla="*/ 433 h 535"/>
                <a:gd name="T70" fmla="*/ 1047 w 1086"/>
                <a:gd name="T71" fmla="*/ 488 h 535"/>
                <a:gd name="T72" fmla="*/ 1018 w 1086"/>
                <a:gd name="T73" fmla="*/ 512 h 535"/>
                <a:gd name="T74" fmla="*/ 967 w 1086"/>
                <a:gd name="T75" fmla="*/ 530 h 535"/>
                <a:gd name="T76" fmla="*/ 915 w 1086"/>
                <a:gd name="T77" fmla="*/ 534 h 535"/>
                <a:gd name="T78" fmla="*/ 818 w 1086"/>
                <a:gd name="T79" fmla="*/ 528 h 5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86" h="535">
                  <a:moveTo>
                    <a:pt x="818" y="528"/>
                  </a:moveTo>
                  <a:lnTo>
                    <a:pt x="746" y="507"/>
                  </a:lnTo>
                  <a:lnTo>
                    <a:pt x="658" y="463"/>
                  </a:lnTo>
                  <a:lnTo>
                    <a:pt x="545" y="398"/>
                  </a:lnTo>
                  <a:lnTo>
                    <a:pt x="455" y="339"/>
                  </a:lnTo>
                  <a:lnTo>
                    <a:pt x="353" y="268"/>
                  </a:lnTo>
                  <a:lnTo>
                    <a:pt x="255" y="200"/>
                  </a:lnTo>
                  <a:lnTo>
                    <a:pt x="113" y="93"/>
                  </a:lnTo>
                  <a:lnTo>
                    <a:pt x="0" y="9"/>
                  </a:lnTo>
                  <a:lnTo>
                    <a:pt x="52" y="0"/>
                  </a:lnTo>
                  <a:lnTo>
                    <a:pt x="91" y="27"/>
                  </a:lnTo>
                  <a:lnTo>
                    <a:pt x="188" y="95"/>
                  </a:lnTo>
                  <a:lnTo>
                    <a:pt x="356" y="210"/>
                  </a:lnTo>
                  <a:lnTo>
                    <a:pt x="455" y="277"/>
                  </a:lnTo>
                  <a:lnTo>
                    <a:pt x="571" y="352"/>
                  </a:lnTo>
                  <a:lnTo>
                    <a:pt x="645" y="395"/>
                  </a:lnTo>
                  <a:lnTo>
                    <a:pt x="761" y="449"/>
                  </a:lnTo>
                  <a:lnTo>
                    <a:pt x="867" y="476"/>
                  </a:lnTo>
                  <a:lnTo>
                    <a:pt x="934" y="481"/>
                  </a:lnTo>
                  <a:lnTo>
                    <a:pt x="977" y="471"/>
                  </a:lnTo>
                  <a:lnTo>
                    <a:pt x="1009" y="452"/>
                  </a:lnTo>
                  <a:lnTo>
                    <a:pt x="1022" y="438"/>
                  </a:lnTo>
                  <a:lnTo>
                    <a:pt x="1031" y="390"/>
                  </a:lnTo>
                  <a:lnTo>
                    <a:pt x="1022" y="364"/>
                  </a:lnTo>
                  <a:lnTo>
                    <a:pt x="998" y="332"/>
                  </a:lnTo>
                  <a:lnTo>
                    <a:pt x="953" y="299"/>
                  </a:lnTo>
                  <a:lnTo>
                    <a:pt x="924" y="285"/>
                  </a:lnTo>
                  <a:lnTo>
                    <a:pt x="852" y="272"/>
                  </a:lnTo>
                  <a:lnTo>
                    <a:pt x="888" y="225"/>
                  </a:lnTo>
                  <a:lnTo>
                    <a:pt x="962" y="242"/>
                  </a:lnTo>
                  <a:lnTo>
                    <a:pt x="993" y="256"/>
                  </a:lnTo>
                  <a:lnTo>
                    <a:pt x="1044" y="294"/>
                  </a:lnTo>
                  <a:lnTo>
                    <a:pt x="1076" y="344"/>
                  </a:lnTo>
                  <a:lnTo>
                    <a:pt x="1085" y="400"/>
                  </a:lnTo>
                  <a:lnTo>
                    <a:pt x="1078" y="433"/>
                  </a:lnTo>
                  <a:lnTo>
                    <a:pt x="1047" y="488"/>
                  </a:lnTo>
                  <a:lnTo>
                    <a:pt x="1018" y="512"/>
                  </a:lnTo>
                  <a:lnTo>
                    <a:pt x="967" y="530"/>
                  </a:lnTo>
                  <a:lnTo>
                    <a:pt x="915" y="534"/>
                  </a:lnTo>
                  <a:lnTo>
                    <a:pt x="818" y="528"/>
                  </a:lnTo>
                  <a:close/>
                </a:path>
              </a:pathLst>
            </a:custGeom>
            <a:solidFill>
              <a:srgbClr val="999999"/>
            </a:solidFill>
            <a:ln w="0" cap="flat">
              <a:solidFill>
                <a:srgbClr val="9999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51" name="Freeform 5"/>
            <p:cNvSpPr>
              <a:spLocks/>
            </p:cNvSpPr>
            <p:nvPr/>
          </p:nvSpPr>
          <p:spPr bwMode="auto">
            <a:xfrm>
              <a:off x="1488" y="546"/>
              <a:ext cx="1602" cy="829"/>
            </a:xfrm>
            <a:custGeom>
              <a:avLst/>
              <a:gdLst>
                <a:gd name="T0" fmla="*/ 1449 w 1602"/>
                <a:gd name="T1" fmla="*/ 594 h 829"/>
                <a:gd name="T2" fmla="*/ 1507 w 1602"/>
                <a:gd name="T3" fmla="*/ 603 h 829"/>
                <a:gd name="T4" fmla="*/ 1557 w 1602"/>
                <a:gd name="T5" fmla="*/ 639 h 829"/>
                <a:gd name="T6" fmla="*/ 1576 w 1602"/>
                <a:gd name="T7" fmla="*/ 661 h 829"/>
                <a:gd name="T8" fmla="*/ 1598 w 1602"/>
                <a:gd name="T9" fmla="*/ 715 h 829"/>
                <a:gd name="T10" fmla="*/ 1601 w 1602"/>
                <a:gd name="T11" fmla="*/ 748 h 829"/>
                <a:gd name="T12" fmla="*/ 1584 w 1602"/>
                <a:gd name="T13" fmla="*/ 828 h 829"/>
                <a:gd name="T14" fmla="*/ 0 w 1602"/>
                <a:gd name="T15" fmla="*/ 828 h 829"/>
                <a:gd name="T16" fmla="*/ 2 w 1602"/>
                <a:gd name="T17" fmla="*/ 741 h 829"/>
                <a:gd name="T18" fmla="*/ 15 w 1602"/>
                <a:gd name="T19" fmla="*/ 702 h 829"/>
                <a:gd name="T20" fmla="*/ 33 w 1602"/>
                <a:gd name="T21" fmla="*/ 664 h 829"/>
                <a:gd name="T22" fmla="*/ 62 w 1602"/>
                <a:gd name="T23" fmla="*/ 632 h 829"/>
                <a:gd name="T24" fmla="*/ 81 w 1602"/>
                <a:gd name="T25" fmla="*/ 612 h 829"/>
                <a:gd name="T26" fmla="*/ 103 w 1602"/>
                <a:gd name="T27" fmla="*/ 597 h 829"/>
                <a:gd name="T28" fmla="*/ 127 w 1602"/>
                <a:gd name="T29" fmla="*/ 585 h 829"/>
                <a:gd name="T30" fmla="*/ 152 w 1602"/>
                <a:gd name="T31" fmla="*/ 577 h 829"/>
                <a:gd name="T32" fmla="*/ 155 w 1602"/>
                <a:gd name="T33" fmla="*/ 542 h 829"/>
                <a:gd name="T34" fmla="*/ 160 w 1602"/>
                <a:gd name="T35" fmla="*/ 509 h 829"/>
                <a:gd name="T36" fmla="*/ 168 w 1602"/>
                <a:gd name="T37" fmla="*/ 479 h 829"/>
                <a:gd name="T38" fmla="*/ 181 w 1602"/>
                <a:gd name="T39" fmla="*/ 450 h 829"/>
                <a:gd name="T40" fmla="*/ 192 w 1602"/>
                <a:gd name="T41" fmla="*/ 421 h 829"/>
                <a:gd name="T42" fmla="*/ 211 w 1602"/>
                <a:gd name="T43" fmla="*/ 395 h 829"/>
                <a:gd name="T44" fmla="*/ 255 w 1602"/>
                <a:gd name="T45" fmla="*/ 345 h 829"/>
                <a:gd name="T46" fmla="*/ 297 w 1602"/>
                <a:gd name="T47" fmla="*/ 305 h 829"/>
                <a:gd name="T48" fmla="*/ 320 w 1602"/>
                <a:gd name="T49" fmla="*/ 289 h 829"/>
                <a:gd name="T50" fmla="*/ 345 w 1602"/>
                <a:gd name="T51" fmla="*/ 276 h 829"/>
                <a:gd name="T52" fmla="*/ 395 w 1602"/>
                <a:gd name="T53" fmla="*/ 256 h 829"/>
                <a:gd name="T54" fmla="*/ 451 w 1602"/>
                <a:gd name="T55" fmla="*/ 246 h 829"/>
                <a:gd name="T56" fmla="*/ 451 w 1602"/>
                <a:gd name="T57" fmla="*/ 168 h 829"/>
                <a:gd name="T58" fmla="*/ 464 w 1602"/>
                <a:gd name="T59" fmla="*/ 129 h 829"/>
                <a:gd name="T60" fmla="*/ 482 w 1602"/>
                <a:gd name="T61" fmla="*/ 93 h 829"/>
                <a:gd name="T62" fmla="*/ 509 w 1602"/>
                <a:gd name="T63" fmla="*/ 62 h 829"/>
                <a:gd name="T64" fmla="*/ 540 w 1602"/>
                <a:gd name="T65" fmla="*/ 35 h 829"/>
                <a:gd name="T66" fmla="*/ 576 w 1602"/>
                <a:gd name="T67" fmla="*/ 16 h 829"/>
                <a:gd name="T68" fmla="*/ 614 w 1602"/>
                <a:gd name="T69" fmla="*/ 4 h 829"/>
                <a:gd name="T70" fmla="*/ 657 w 1602"/>
                <a:gd name="T71" fmla="*/ 0 h 829"/>
                <a:gd name="T72" fmla="*/ 697 w 1602"/>
                <a:gd name="T73" fmla="*/ 4 h 829"/>
                <a:gd name="T74" fmla="*/ 736 w 1602"/>
                <a:gd name="T75" fmla="*/ 16 h 829"/>
                <a:gd name="T76" fmla="*/ 772 w 1602"/>
                <a:gd name="T77" fmla="*/ 35 h 829"/>
                <a:gd name="T78" fmla="*/ 804 w 1602"/>
                <a:gd name="T79" fmla="*/ 62 h 829"/>
                <a:gd name="T80" fmla="*/ 834 w 1602"/>
                <a:gd name="T81" fmla="*/ 100 h 829"/>
                <a:gd name="T82" fmla="*/ 854 w 1602"/>
                <a:gd name="T83" fmla="*/ 144 h 829"/>
                <a:gd name="T84" fmla="*/ 894 w 1602"/>
                <a:gd name="T85" fmla="*/ 125 h 829"/>
                <a:gd name="T86" fmla="*/ 941 w 1602"/>
                <a:gd name="T87" fmla="*/ 121 h 829"/>
                <a:gd name="T88" fmla="*/ 1005 w 1602"/>
                <a:gd name="T89" fmla="*/ 132 h 829"/>
                <a:gd name="T90" fmla="*/ 1045 w 1602"/>
                <a:gd name="T91" fmla="*/ 157 h 829"/>
                <a:gd name="T92" fmla="*/ 1078 w 1602"/>
                <a:gd name="T93" fmla="*/ 194 h 829"/>
                <a:gd name="T94" fmla="*/ 1103 w 1602"/>
                <a:gd name="T95" fmla="*/ 253 h 829"/>
                <a:gd name="T96" fmla="*/ 1106 w 1602"/>
                <a:gd name="T97" fmla="*/ 294 h 829"/>
                <a:gd name="T98" fmla="*/ 1144 w 1602"/>
                <a:gd name="T99" fmla="*/ 283 h 829"/>
                <a:gd name="T100" fmla="*/ 1184 w 1602"/>
                <a:gd name="T101" fmla="*/ 283 h 829"/>
                <a:gd name="T102" fmla="*/ 1236 w 1602"/>
                <a:gd name="T103" fmla="*/ 285 h 829"/>
                <a:gd name="T104" fmla="*/ 1286 w 1602"/>
                <a:gd name="T105" fmla="*/ 300 h 829"/>
                <a:gd name="T106" fmla="*/ 1329 w 1602"/>
                <a:gd name="T107" fmla="*/ 325 h 829"/>
                <a:gd name="T108" fmla="*/ 1372 w 1602"/>
                <a:gd name="T109" fmla="*/ 361 h 829"/>
                <a:gd name="T110" fmla="*/ 1404 w 1602"/>
                <a:gd name="T111" fmla="*/ 400 h 829"/>
                <a:gd name="T112" fmla="*/ 1428 w 1602"/>
                <a:gd name="T113" fmla="*/ 446 h 829"/>
                <a:gd name="T114" fmla="*/ 1444 w 1602"/>
                <a:gd name="T115" fmla="*/ 496 h 829"/>
                <a:gd name="T116" fmla="*/ 1449 w 1602"/>
                <a:gd name="T117" fmla="*/ 551 h 829"/>
                <a:gd name="T118" fmla="*/ 1447 w 1602"/>
                <a:gd name="T119" fmla="*/ 594 h 829"/>
                <a:gd name="T120" fmla="*/ 1449 w 1602"/>
                <a:gd name="T121" fmla="*/ 594 h 8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602" h="829">
                  <a:moveTo>
                    <a:pt x="1449" y="594"/>
                  </a:moveTo>
                  <a:lnTo>
                    <a:pt x="1507" y="603"/>
                  </a:lnTo>
                  <a:lnTo>
                    <a:pt x="1557" y="639"/>
                  </a:lnTo>
                  <a:lnTo>
                    <a:pt x="1576" y="661"/>
                  </a:lnTo>
                  <a:lnTo>
                    <a:pt x="1598" y="715"/>
                  </a:lnTo>
                  <a:lnTo>
                    <a:pt x="1601" y="748"/>
                  </a:lnTo>
                  <a:lnTo>
                    <a:pt x="1584" y="828"/>
                  </a:lnTo>
                  <a:lnTo>
                    <a:pt x="0" y="828"/>
                  </a:lnTo>
                  <a:lnTo>
                    <a:pt x="2" y="741"/>
                  </a:lnTo>
                  <a:lnTo>
                    <a:pt x="15" y="702"/>
                  </a:lnTo>
                  <a:lnTo>
                    <a:pt x="33" y="664"/>
                  </a:lnTo>
                  <a:lnTo>
                    <a:pt x="62" y="632"/>
                  </a:lnTo>
                  <a:lnTo>
                    <a:pt x="81" y="612"/>
                  </a:lnTo>
                  <a:lnTo>
                    <a:pt x="103" y="597"/>
                  </a:lnTo>
                  <a:lnTo>
                    <a:pt x="127" y="585"/>
                  </a:lnTo>
                  <a:lnTo>
                    <a:pt x="152" y="577"/>
                  </a:lnTo>
                  <a:lnTo>
                    <a:pt x="155" y="542"/>
                  </a:lnTo>
                  <a:lnTo>
                    <a:pt x="160" y="509"/>
                  </a:lnTo>
                  <a:lnTo>
                    <a:pt x="168" y="479"/>
                  </a:lnTo>
                  <a:lnTo>
                    <a:pt x="181" y="450"/>
                  </a:lnTo>
                  <a:lnTo>
                    <a:pt x="192" y="421"/>
                  </a:lnTo>
                  <a:lnTo>
                    <a:pt x="211" y="395"/>
                  </a:lnTo>
                  <a:lnTo>
                    <a:pt x="255" y="345"/>
                  </a:lnTo>
                  <a:lnTo>
                    <a:pt x="297" y="305"/>
                  </a:lnTo>
                  <a:lnTo>
                    <a:pt x="320" y="289"/>
                  </a:lnTo>
                  <a:lnTo>
                    <a:pt x="345" y="276"/>
                  </a:lnTo>
                  <a:lnTo>
                    <a:pt x="395" y="256"/>
                  </a:lnTo>
                  <a:lnTo>
                    <a:pt x="451" y="246"/>
                  </a:lnTo>
                  <a:lnTo>
                    <a:pt x="451" y="168"/>
                  </a:lnTo>
                  <a:lnTo>
                    <a:pt x="464" y="129"/>
                  </a:lnTo>
                  <a:lnTo>
                    <a:pt x="482" y="93"/>
                  </a:lnTo>
                  <a:lnTo>
                    <a:pt x="509" y="62"/>
                  </a:lnTo>
                  <a:lnTo>
                    <a:pt x="540" y="35"/>
                  </a:lnTo>
                  <a:lnTo>
                    <a:pt x="576" y="16"/>
                  </a:lnTo>
                  <a:lnTo>
                    <a:pt x="614" y="4"/>
                  </a:lnTo>
                  <a:lnTo>
                    <a:pt x="657" y="0"/>
                  </a:lnTo>
                  <a:lnTo>
                    <a:pt x="697" y="4"/>
                  </a:lnTo>
                  <a:lnTo>
                    <a:pt x="736" y="16"/>
                  </a:lnTo>
                  <a:lnTo>
                    <a:pt x="772" y="35"/>
                  </a:lnTo>
                  <a:lnTo>
                    <a:pt x="804" y="62"/>
                  </a:lnTo>
                  <a:lnTo>
                    <a:pt x="834" y="100"/>
                  </a:lnTo>
                  <a:lnTo>
                    <a:pt x="854" y="144"/>
                  </a:lnTo>
                  <a:lnTo>
                    <a:pt x="894" y="125"/>
                  </a:lnTo>
                  <a:lnTo>
                    <a:pt x="941" y="121"/>
                  </a:lnTo>
                  <a:lnTo>
                    <a:pt x="1005" y="132"/>
                  </a:lnTo>
                  <a:lnTo>
                    <a:pt x="1045" y="157"/>
                  </a:lnTo>
                  <a:lnTo>
                    <a:pt x="1078" y="194"/>
                  </a:lnTo>
                  <a:lnTo>
                    <a:pt x="1103" y="253"/>
                  </a:lnTo>
                  <a:lnTo>
                    <a:pt x="1106" y="294"/>
                  </a:lnTo>
                  <a:lnTo>
                    <a:pt x="1144" y="283"/>
                  </a:lnTo>
                  <a:lnTo>
                    <a:pt x="1184" y="283"/>
                  </a:lnTo>
                  <a:lnTo>
                    <a:pt x="1236" y="285"/>
                  </a:lnTo>
                  <a:lnTo>
                    <a:pt x="1286" y="300"/>
                  </a:lnTo>
                  <a:lnTo>
                    <a:pt x="1329" y="325"/>
                  </a:lnTo>
                  <a:lnTo>
                    <a:pt x="1372" y="361"/>
                  </a:lnTo>
                  <a:lnTo>
                    <a:pt x="1404" y="400"/>
                  </a:lnTo>
                  <a:lnTo>
                    <a:pt x="1428" y="446"/>
                  </a:lnTo>
                  <a:lnTo>
                    <a:pt x="1444" y="496"/>
                  </a:lnTo>
                  <a:lnTo>
                    <a:pt x="1449" y="551"/>
                  </a:lnTo>
                  <a:lnTo>
                    <a:pt x="1447" y="594"/>
                  </a:lnTo>
                  <a:lnTo>
                    <a:pt x="1449" y="59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40404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3" name="translateviento_tts">
            <a:hlinkClick r:id="" action="ppaction://media"/>
          </p:cNvPr>
          <p:cNvPicPr>
            <a:picLocks noRot="1" noChangeAspect="1"/>
          </p:cNvPicPr>
          <p:nvPr>
            <a:wavAudioFile r:embed="rId1" name="translateviento_tts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49815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9"/>
          <p:cNvGrpSpPr>
            <a:grpSpLocks/>
          </p:cNvGrpSpPr>
          <p:nvPr/>
        </p:nvGrpSpPr>
        <p:grpSpPr bwMode="auto">
          <a:xfrm>
            <a:off x="2009775" y="696913"/>
            <a:ext cx="3586163" cy="3236912"/>
            <a:chOff x="1230" y="396"/>
            <a:chExt cx="1499" cy="1488"/>
          </a:xfrm>
        </p:grpSpPr>
        <p:sp>
          <p:nvSpPr>
            <p:cNvPr id="7172" name="Freeform 2"/>
            <p:cNvSpPr>
              <a:spLocks/>
            </p:cNvSpPr>
            <p:nvPr/>
          </p:nvSpPr>
          <p:spPr bwMode="auto">
            <a:xfrm>
              <a:off x="1230" y="396"/>
              <a:ext cx="1499" cy="776"/>
            </a:xfrm>
            <a:custGeom>
              <a:avLst/>
              <a:gdLst>
                <a:gd name="T0" fmla="*/ 1356 w 1499"/>
                <a:gd name="T1" fmla="*/ 556 h 776"/>
                <a:gd name="T2" fmla="*/ 1383 w 1499"/>
                <a:gd name="T3" fmla="*/ 556 h 776"/>
                <a:gd name="T4" fmla="*/ 1410 w 1499"/>
                <a:gd name="T5" fmla="*/ 563 h 776"/>
                <a:gd name="T6" fmla="*/ 1434 w 1499"/>
                <a:gd name="T7" fmla="*/ 577 h 776"/>
                <a:gd name="T8" fmla="*/ 1456 w 1499"/>
                <a:gd name="T9" fmla="*/ 597 h 776"/>
                <a:gd name="T10" fmla="*/ 1473 w 1499"/>
                <a:gd name="T11" fmla="*/ 618 h 776"/>
                <a:gd name="T12" fmla="*/ 1494 w 1499"/>
                <a:gd name="T13" fmla="*/ 670 h 776"/>
                <a:gd name="T14" fmla="*/ 1498 w 1499"/>
                <a:gd name="T15" fmla="*/ 700 h 776"/>
                <a:gd name="T16" fmla="*/ 1492 w 1499"/>
                <a:gd name="T17" fmla="*/ 724 h 776"/>
                <a:gd name="T18" fmla="*/ 1482 w 1499"/>
                <a:gd name="T19" fmla="*/ 775 h 776"/>
                <a:gd name="T20" fmla="*/ 2 w 1499"/>
                <a:gd name="T21" fmla="*/ 775 h 776"/>
                <a:gd name="T22" fmla="*/ 0 w 1499"/>
                <a:gd name="T23" fmla="*/ 737 h 776"/>
                <a:gd name="T24" fmla="*/ 4 w 1499"/>
                <a:gd name="T25" fmla="*/ 693 h 776"/>
                <a:gd name="T26" fmla="*/ 14 w 1499"/>
                <a:gd name="T27" fmla="*/ 657 h 776"/>
                <a:gd name="T28" fmla="*/ 33 w 1499"/>
                <a:gd name="T29" fmla="*/ 622 h 776"/>
                <a:gd name="T30" fmla="*/ 77 w 1499"/>
                <a:gd name="T31" fmla="*/ 573 h 776"/>
                <a:gd name="T32" fmla="*/ 121 w 1499"/>
                <a:gd name="T33" fmla="*/ 548 h 776"/>
                <a:gd name="T34" fmla="*/ 144 w 1499"/>
                <a:gd name="T35" fmla="*/ 539 h 776"/>
                <a:gd name="T36" fmla="*/ 151 w 1499"/>
                <a:gd name="T37" fmla="*/ 477 h 776"/>
                <a:gd name="T38" fmla="*/ 170 w 1499"/>
                <a:gd name="T39" fmla="*/ 420 h 776"/>
                <a:gd name="T40" fmla="*/ 199 w 1499"/>
                <a:gd name="T41" fmla="*/ 370 h 776"/>
                <a:gd name="T42" fmla="*/ 239 w 1499"/>
                <a:gd name="T43" fmla="*/ 323 h 776"/>
                <a:gd name="T44" fmla="*/ 279 w 1499"/>
                <a:gd name="T45" fmla="*/ 286 h 776"/>
                <a:gd name="T46" fmla="*/ 324 w 1499"/>
                <a:gd name="T47" fmla="*/ 259 h 776"/>
                <a:gd name="T48" fmla="*/ 370 w 1499"/>
                <a:gd name="T49" fmla="*/ 239 h 776"/>
                <a:gd name="T50" fmla="*/ 423 w 1499"/>
                <a:gd name="T51" fmla="*/ 230 h 776"/>
                <a:gd name="T52" fmla="*/ 421 w 1499"/>
                <a:gd name="T53" fmla="*/ 197 h 776"/>
                <a:gd name="T54" fmla="*/ 423 w 1499"/>
                <a:gd name="T55" fmla="*/ 157 h 776"/>
                <a:gd name="T56" fmla="*/ 434 w 1499"/>
                <a:gd name="T57" fmla="*/ 121 h 776"/>
                <a:gd name="T58" fmla="*/ 452 w 1499"/>
                <a:gd name="T59" fmla="*/ 87 h 776"/>
                <a:gd name="T60" fmla="*/ 478 w 1499"/>
                <a:gd name="T61" fmla="*/ 58 h 776"/>
                <a:gd name="T62" fmla="*/ 507 w 1499"/>
                <a:gd name="T63" fmla="*/ 33 h 776"/>
                <a:gd name="T64" fmla="*/ 540 w 1499"/>
                <a:gd name="T65" fmla="*/ 15 h 776"/>
                <a:gd name="T66" fmla="*/ 576 w 1499"/>
                <a:gd name="T67" fmla="*/ 4 h 776"/>
                <a:gd name="T68" fmla="*/ 615 w 1499"/>
                <a:gd name="T69" fmla="*/ 0 h 776"/>
                <a:gd name="T70" fmla="*/ 670 w 1499"/>
                <a:gd name="T71" fmla="*/ 6 h 776"/>
                <a:gd name="T72" fmla="*/ 706 w 1499"/>
                <a:gd name="T73" fmla="*/ 21 h 776"/>
                <a:gd name="T74" fmla="*/ 723 w 1499"/>
                <a:gd name="T75" fmla="*/ 33 h 776"/>
                <a:gd name="T76" fmla="*/ 753 w 1499"/>
                <a:gd name="T77" fmla="*/ 58 h 776"/>
                <a:gd name="T78" fmla="*/ 780 w 1499"/>
                <a:gd name="T79" fmla="*/ 94 h 776"/>
                <a:gd name="T80" fmla="*/ 800 w 1499"/>
                <a:gd name="T81" fmla="*/ 135 h 776"/>
                <a:gd name="T82" fmla="*/ 836 w 1499"/>
                <a:gd name="T83" fmla="*/ 117 h 776"/>
                <a:gd name="T84" fmla="*/ 882 w 1499"/>
                <a:gd name="T85" fmla="*/ 113 h 776"/>
                <a:gd name="T86" fmla="*/ 941 w 1499"/>
                <a:gd name="T87" fmla="*/ 124 h 776"/>
                <a:gd name="T88" fmla="*/ 977 w 1499"/>
                <a:gd name="T89" fmla="*/ 147 h 776"/>
                <a:gd name="T90" fmla="*/ 1010 w 1499"/>
                <a:gd name="T91" fmla="*/ 182 h 776"/>
                <a:gd name="T92" fmla="*/ 1031 w 1499"/>
                <a:gd name="T93" fmla="*/ 237 h 776"/>
                <a:gd name="T94" fmla="*/ 1035 w 1499"/>
                <a:gd name="T95" fmla="*/ 275 h 776"/>
                <a:gd name="T96" fmla="*/ 1070 w 1499"/>
                <a:gd name="T97" fmla="*/ 265 h 776"/>
                <a:gd name="T98" fmla="*/ 1133 w 1499"/>
                <a:gd name="T99" fmla="*/ 264 h 776"/>
                <a:gd name="T100" fmla="*/ 1179 w 1499"/>
                <a:gd name="T101" fmla="*/ 271 h 776"/>
                <a:gd name="T102" fmla="*/ 1222 w 1499"/>
                <a:gd name="T103" fmla="*/ 291 h 776"/>
                <a:gd name="T104" fmla="*/ 1262 w 1499"/>
                <a:gd name="T105" fmla="*/ 318 h 776"/>
                <a:gd name="T106" fmla="*/ 1299 w 1499"/>
                <a:gd name="T107" fmla="*/ 355 h 776"/>
                <a:gd name="T108" fmla="*/ 1336 w 1499"/>
                <a:gd name="T109" fmla="*/ 418 h 776"/>
                <a:gd name="T110" fmla="*/ 1350 w 1499"/>
                <a:gd name="T111" fmla="*/ 464 h 776"/>
                <a:gd name="T112" fmla="*/ 1356 w 1499"/>
                <a:gd name="T113" fmla="*/ 516 h 776"/>
                <a:gd name="T114" fmla="*/ 1354 w 1499"/>
                <a:gd name="T115" fmla="*/ 556 h 776"/>
                <a:gd name="T116" fmla="*/ 1356 w 1499"/>
                <a:gd name="T117" fmla="*/ 556 h 77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99" h="776">
                  <a:moveTo>
                    <a:pt x="1356" y="556"/>
                  </a:moveTo>
                  <a:lnTo>
                    <a:pt x="1383" y="556"/>
                  </a:lnTo>
                  <a:lnTo>
                    <a:pt x="1410" y="563"/>
                  </a:lnTo>
                  <a:lnTo>
                    <a:pt x="1434" y="577"/>
                  </a:lnTo>
                  <a:lnTo>
                    <a:pt x="1456" y="597"/>
                  </a:lnTo>
                  <a:lnTo>
                    <a:pt x="1473" y="618"/>
                  </a:lnTo>
                  <a:lnTo>
                    <a:pt x="1494" y="670"/>
                  </a:lnTo>
                  <a:lnTo>
                    <a:pt x="1498" y="700"/>
                  </a:lnTo>
                  <a:lnTo>
                    <a:pt x="1492" y="724"/>
                  </a:lnTo>
                  <a:lnTo>
                    <a:pt x="1482" y="775"/>
                  </a:lnTo>
                  <a:lnTo>
                    <a:pt x="2" y="775"/>
                  </a:lnTo>
                  <a:lnTo>
                    <a:pt x="0" y="737"/>
                  </a:lnTo>
                  <a:lnTo>
                    <a:pt x="4" y="693"/>
                  </a:lnTo>
                  <a:lnTo>
                    <a:pt x="14" y="657"/>
                  </a:lnTo>
                  <a:lnTo>
                    <a:pt x="33" y="622"/>
                  </a:lnTo>
                  <a:lnTo>
                    <a:pt x="77" y="573"/>
                  </a:lnTo>
                  <a:lnTo>
                    <a:pt x="121" y="548"/>
                  </a:lnTo>
                  <a:lnTo>
                    <a:pt x="144" y="539"/>
                  </a:lnTo>
                  <a:lnTo>
                    <a:pt x="151" y="477"/>
                  </a:lnTo>
                  <a:lnTo>
                    <a:pt x="170" y="420"/>
                  </a:lnTo>
                  <a:lnTo>
                    <a:pt x="199" y="370"/>
                  </a:lnTo>
                  <a:lnTo>
                    <a:pt x="239" y="323"/>
                  </a:lnTo>
                  <a:lnTo>
                    <a:pt x="279" y="286"/>
                  </a:lnTo>
                  <a:lnTo>
                    <a:pt x="324" y="259"/>
                  </a:lnTo>
                  <a:lnTo>
                    <a:pt x="370" y="239"/>
                  </a:lnTo>
                  <a:lnTo>
                    <a:pt x="423" y="230"/>
                  </a:lnTo>
                  <a:lnTo>
                    <a:pt x="421" y="197"/>
                  </a:lnTo>
                  <a:lnTo>
                    <a:pt x="423" y="157"/>
                  </a:lnTo>
                  <a:lnTo>
                    <a:pt x="434" y="121"/>
                  </a:lnTo>
                  <a:lnTo>
                    <a:pt x="452" y="87"/>
                  </a:lnTo>
                  <a:lnTo>
                    <a:pt x="478" y="58"/>
                  </a:lnTo>
                  <a:lnTo>
                    <a:pt x="507" y="33"/>
                  </a:lnTo>
                  <a:lnTo>
                    <a:pt x="540" y="15"/>
                  </a:lnTo>
                  <a:lnTo>
                    <a:pt x="576" y="4"/>
                  </a:lnTo>
                  <a:lnTo>
                    <a:pt x="615" y="0"/>
                  </a:lnTo>
                  <a:lnTo>
                    <a:pt x="670" y="6"/>
                  </a:lnTo>
                  <a:lnTo>
                    <a:pt x="706" y="21"/>
                  </a:lnTo>
                  <a:lnTo>
                    <a:pt x="723" y="33"/>
                  </a:lnTo>
                  <a:lnTo>
                    <a:pt x="753" y="58"/>
                  </a:lnTo>
                  <a:lnTo>
                    <a:pt x="780" y="94"/>
                  </a:lnTo>
                  <a:lnTo>
                    <a:pt x="800" y="135"/>
                  </a:lnTo>
                  <a:lnTo>
                    <a:pt x="836" y="117"/>
                  </a:lnTo>
                  <a:lnTo>
                    <a:pt x="882" y="113"/>
                  </a:lnTo>
                  <a:lnTo>
                    <a:pt x="941" y="124"/>
                  </a:lnTo>
                  <a:lnTo>
                    <a:pt x="977" y="147"/>
                  </a:lnTo>
                  <a:lnTo>
                    <a:pt x="1010" y="182"/>
                  </a:lnTo>
                  <a:lnTo>
                    <a:pt x="1031" y="237"/>
                  </a:lnTo>
                  <a:lnTo>
                    <a:pt x="1035" y="275"/>
                  </a:lnTo>
                  <a:lnTo>
                    <a:pt x="1070" y="265"/>
                  </a:lnTo>
                  <a:lnTo>
                    <a:pt x="1133" y="264"/>
                  </a:lnTo>
                  <a:lnTo>
                    <a:pt x="1179" y="271"/>
                  </a:lnTo>
                  <a:lnTo>
                    <a:pt x="1222" y="291"/>
                  </a:lnTo>
                  <a:lnTo>
                    <a:pt x="1262" y="318"/>
                  </a:lnTo>
                  <a:lnTo>
                    <a:pt x="1299" y="355"/>
                  </a:lnTo>
                  <a:lnTo>
                    <a:pt x="1336" y="418"/>
                  </a:lnTo>
                  <a:lnTo>
                    <a:pt x="1350" y="464"/>
                  </a:lnTo>
                  <a:lnTo>
                    <a:pt x="1356" y="516"/>
                  </a:lnTo>
                  <a:lnTo>
                    <a:pt x="1354" y="556"/>
                  </a:lnTo>
                  <a:lnTo>
                    <a:pt x="1356" y="55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40404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73" name="Freeform 3"/>
            <p:cNvSpPr>
              <a:spLocks/>
            </p:cNvSpPr>
            <p:nvPr/>
          </p:nvSpPr>
          <p:spPr bwMode="auto">
            <a:xfrm>
              <a:off x="1315" y="1088"/>
              <a:ext cx="245" cy="335"/>
            </a:xfrm>
            <a:custGeom>
              <a:avLst/>
              <a:gdLst>
                <a:gd name="T0" fmla="*/ 37 w 245"/>
                <a:gd name="T1" fmla="*/ 179 h 335"/>
                <a:gd name="T2" fmla="*/ 244 w 245"/>
                <a:gd name="T3" fmla="*/ 0 h 335"/>
                <a:gd name="T4" fmla="*/ 186 w 245"/>
                <a:gd name="T5" fmla="*/ 265 h 335"/>
                <a:gd name="T6" fmla="*/ 182 w 245"/>
                <a:gd name="T7" fmla="*/ 282 h 335"/>
                <a:gd name="T8" fmla="*/ 172 w 245"/>
                <a:gd name="T9" fmla="*/ 304 h 335"/>
                <a:gd name="T10" fmla="*/ 163 w 245"/>
                <a:gd name="T11" fmla="*/ 312 h 335"/>
                <a:gd name="T12" fmla="*/ 148 w 245"/>
                <a:gd name="T13" fmla="*/ 323 h 335"/>
                <a:gd name="T14" fmla="*/ 127 w 245"/>
                <a:gd name="T15" fmla="*/ 332 h 335"/>
                <a:gd name="T16" fmla="*/ 100 w 245"/>
                <a:gd name="T17" fmla="*/ 334 h 335"/>
                <a:gd name="T18" fmla="*/ 66 w 245"/>
                <a:gd name="T19" fmla="*/ 326 h 335"/>
                <a:gd name="T20" fmla="*/ 49 w 245"/>
                <a:gd name="T21" fmla="*/ 318 h 335"/>
                <a:gd name="T22" fmla="*/ 21 w 245"/>
                <a:gd name="T23" fmla="*/ 294 h 335"/>
                <a:gd name="T24" fmla="*/ 5 w 245"/>
                <a:gd name="T25" fmla="*/ 264 h 335"/>
                <a:gd name="T26" fmla="*/ 0 w 245"/>
                <a:gd name="T27" fmla="*/ 232 h 335"/>
                <a:gd name="T28" fmla="*/ 13 w 245"/>
                <a:gd name="T29" fmla="*/ 205 h 335"/>
                <a:gd name="T30" fmla="*/ 24 w 245"/>
                <a:gd name="T31" fmla="*/ 189 h 335"/>
                <a:gd name="T32" fmla="*/ 37 w 245"/>
                <a:gd name="T33" fmla="*/ 179 h 3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5" h="335">
                  <a:moveTo>
                    <a:pt x="37" y="179"/>
                  </a:moveTo>
                  <a:lnTo>
                    <a:pt x="244" y="0"/>
                  </a:lnTo>
                  <a:lnTo>
                    <a:pt x="186" y="265"/>
                  </a:lnTo>
                  <a:lnTo>
                    <a:pt x="182" y="282"/>
                  </a:lnTo>
                  <a:lnTo>
                    <a:pt x="172" y="304"/>
                  </a:lnTo>
                  <a:lnTo>
                    <a:pt x="163" y="312"/>
                  </a:lnTo>
                  <a:lnTo>
                    <a:pt x="148" y="323"/>
                  </a:lnTo>
                  <a:lnTo>
                    <a:pt x="127" y="332"/>
                  </a:lnTo>
                  <a:lnTo>
                    <a:pt x="100" y="334"/>
                  </a:lnTo>
                  <a:lnTo>
                    <a:pt x="66" y="326"/>
                  </a:lnTo>
                  <a:lnTo>
                    <a:pt x="49" y="318"/>
                  </a:lnTo>
                  <a:lnTo>
                    <a:pt x="21" y="294"/>
                  </a:lnTo>
                  <a:lnTo>
                    <a:pt x="5" y="264"/>
                  </a:lnTo>
                  <a:lnTo>
                    <a:pt x="0" y="232"/>
                  </a:lnTo>
                  <a:lnTo>
                    <a:pt x="13" y="205"/>
                  </a:lnTo>
                  <a:lnTo>
                    <a:pt x="24" y="189"/>
                  </a:lnTo>
                  <a:lnTo>
                    <a:pt x="37" y="179"/>
                  </a:lnTo>
                  <a:close/>
                </a:path>
              </a:pathLst>
            </a:custGeom>
            <a:solidFill>
              <a:srgbClr val="00FFFF"/>
            </a:solidFill>
            <a:ln w="12700" cap="flat">
              <a:solidFill>
                <a:srgbClr val="00C0C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74" name="Freeform 4"/>
            <p:cNvSpPr>
              <a:spLocks/>
            </p:cNvSpPr>
            <p:nvPr/>
          </p:nvSpPr>
          <p:spPr bwMode="auto">
            <a:xfrm>
              <a:off x="1709" y="1128"/>
              <a:ext cx="214" cy="348"/>
            </a:xfrm>
            <a:custGeom>
              <a:avLst/>
              <a:gdLst>
                <a:gd name="T0" fmla="*/ 29 w 214"/>
                <a:gd name="T1" fmla="*/ 200 h 348"/>
                <a:gd name="T2" fmla="*/ 213 w 214"/>
                <a:gd name="T3" fmla="*/ 0 h 348"/>
                <a:gd name="T4" fmla="*/ 187 w 214"/>
                <a:gd name="T5" fmla="*/ 270 h 348"/>
                <a:gd name="T6" fmla="*/ 187 w 214"/>
                <a:gd name="T7" fmla="*/ 269 h 348"/>
                <a:gd name="T8" fmla="*/ 186 w 214"/>
                <a:gd name="T9" fmla="*/ 277 h 348"/>
                <a:gd name="T10" fmla="*/ 182 w 214"/>
                <a:gd name="T11" fmla="*/ 297 h 348"/>
                <a:gd name="T12" fmla="*/ 168 w 214"/>
                <a:gd name="T13" fmla="*/ 322 h 348"/>
                <a:gd name="T14" fmla="*/ 149 w 214"/>
                <a:gd name="T15" fmla="*/ 334 h 348"/>
                <a:gd name="T16" fmla="*/ 129 w 214"/>
                <a:gd name="T17" fmla="*/ 345 h 348"/>
                <a:gd name="T18" fmla="*/ 93 w 214"/>
                <a:gd name="T19" fmla="*/ 347 h 348"/>
                <a:gd name="T20" fmla="*/ 58 w 214"/>
                <a:gd name="T21" fmla="*/ 337 h 348"/>
                <a:gd name="T22" fmla="*/ 28 w 214"/>
                <a:gd name="T23" fmla="*/ 316 h 348"/>
                <a:gd name="T24" fmla="*/ 7 w 214"/>
                <a:gd name="T25" fmla="*/ 288 h 348"/>
                <a:gd name="T26" fmla="*/ 0 w 214"/>
                <a:gd name="T27" fmla="*/ 257 h 348"/>
                <a:gd name="T28" fmla="*/ 7 w 214"/>
                <a:gd name="T29" fmla="*/ 229 h 348"/>
                <a:gd name="T30" fmla="*/ 17 w 214"/>
                <a:gd name="T31" fmla="*/ 212 h 348"/>
                <a:gd name="T32" fmla="*/ 29 w 214"/>
                <a:gd name="T33" fmla="*/ 200 h 3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4" h="348">
                  <a:moveTo>
                    <a:pt x="29" y="200"/>
                  </a:moveTo>
                  <a:lnTo>
                    <a:pt x="213" y="0"/>
                  </a:lnTo>
                  <a:lnTo>
                    <a:pt x="187" y="270"/>
                  </a:lnTo>
                  <a:lnTo>
                    <a:pt x="187" y="269"/>
                  </a:lnTo>
                  <a:lnTo>
                    <a:pt x="186" y="277"/>
                  </a:lnTo>
                  <a:lnTo>
                    <a:pt x="182" y="297"/>
                  </a:lnTo>
                  <a:lnTo>
                    <a:pt x="168" y="322"/>
                  </a:lnTo>
                  <a:lnTo>
                    <a:pt x="149" y="334"/>
                  </a:lnTo>
                  <a:lnTo>
                    <a:pt x="129" y="345"/>
                  </a:lnTo>
                  <a:lnTo>
                    <a:pt x="93" y="347"/>
                  </a:lnTo>
                  <a:lnTo>
                    <a:pt x="58" y="337"/>
                  </a:lnTo>
                  <a:lnTo>
                    <a:pt x="28" y="316"/>
                  </a:lnTo>
                  <a:lnTo>
                    <a:pt x="7" y="288"/>
                  </a:lnTo>
                  <a:lnTo>
                    <a:pt x="0" y="257"/>
                  </a:lnTo>
                  <a:lnTo>
                    <a:pt x="7" y="229"/>
                  </a:lnTo>
                  <a:lnTo>
                    <a:pt x="17" y="212"/>
                  </a:lnTo>
                  <a:lnTo>
                    <a:pt x="29" y="200"/>
                  </a:lnTo>
                  <a:close/>
                </a:path>
              </a:pathLst>
            </a:custGeom>
            <a:solidFill>
              <a:srgbClr val="00FFFF"/>
            </a:solidFill>
            <a:ln w="12700" cap="flat">
              <a:solidFill>
                <a:srgbClr val="00C0C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75" name="Freeform 5"/>
            <p:cNvSpPr>
              <a:spLocks/>
            </p:cNvSpPr>
            <p:nvPr/>
          </p:nvSpPr>
          <p:spPr bwMode="auto">
            <a:xfrm>
              <a:off x="2103" y="1115"/>
              <a:ext cx="245" cy="335"/>
            </a:xfrm>
            <a:custGeom>
              <a:avLst/>
              <a:gdLst>
                <a:gd name="T0" fmla="*/ 37 w 245"/>
                <a:gd name="T1" fmla="*/ 178 h 335"/>
                <a:gd name="T2" fmla="*/ 244 w 245"/>
                <a:gd name="T3" fmla="*/ 0 h 335"/>
                <a:gd name="T4" fmla="*/ 187 w 245"/>
                <a:gd name="T5" fmla="*/ 265 h 335"/>
                <a:gd name="T6" fmla="*/ 182 w 245"/>
                <a:gd name="T7" fmla="*/ 282 h 335"/>
                <a:gd name="T8" fmla="*/ 172 w 245"/>
                <a:gd name="T9" fmla="*/ 304 h 335"/>
                <a:gd name="T10" fmla="*/ 163 w 245"/>
                <a:gd name="T11" fmla="*/ 311 h 335"/>
                <a:gd name="T12" fmla="*/ 148 w 245"/>
                <a:gd name="T13" fmla="*/ 323 h 335"/>
                <a:gd name="T14" fmla="*/ 127 w 245"/>
                <a:gd name="T15" fmla="*/ 331 h 335"/>
                <a:gd name="T16" fmla="*/ 100 w 245"/>
                <a:gd name="T17" fmla="*/ 334 h 335"/>
                <a:gd name="T18" fmla="*/ 66 w 245"/>
                <a:gd name="T19" fmla="*/ 326 h 335"/>
                <a:gd name="T20" fmla="*/ 49 w 245"/>
                <a:gd name="T21" fmla="*/ 317 h 335"/>
                <a:gd name="T22" fmla="*/ 21 w 245"/>
                <a:gd name="T23" fmla="*/ 294 h 335"/>
                <a:gd name="T24" fmla="*/ 5 w 245"/>
                <a:gd name="T25" fmla="*/ 264 h 335"/>
                <a:gd name="T26" fmla="*/ 0 w 245"/>
                <a:gd name="T27" fmla="*/ 232 h 335"/>
                <a:gd name="T28" fmla="*/ 13 w 245"/>
                <a:gd name="T29" fmla="*/ 204 h 335"/>
                <a:gd name="T30" fmla="*/ 24 w 245"/>
                <a:gd name="T31" fmla="*/ 188 h 335"/>
                <a:gd name="T32" fmla="*/ 37 w 245"/>
                <a:gd name="T33" fmla="*/ 178 h 3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5" h="335">
                  <a:moveTo>
                    <a:pt x="37" y="178"/>
                  </a:moveTo>
                  <a:lnTo>
                    <a:pt x="244" y="0"/>
                  </a:lnTo>
                  <a:lnTo>
                    <a:pt x="187" y="265"/>
                  </a:lnTo>
                  <a:lnTo>
                    <a:pt x="182" y="282"/>
                  </a:lnTo>
                  <a:lnTo>
                    <a:pt x="172" y="304"/>
                  </a:lnTo>
                  <a:lnTo>
                    <a:pt x="163" y="311"/>
                  </a:lnTo>
                  <a:lnTo>
                    <a:pt x="148" y="323"/>
                  </a:lnTo>
                  <a:lnTo>
                    <a:pt x="127" y="331"/>
                  </a:lnTo>
                  <a:lnTo>
                    <a:pt x="100" y="334"/>
                  </a:lnTo>
                  <a:lnTo>
                    <a:pt x="66" y="326"/>
                  </a:lnTo>
                  <a:lnTo>
                    <a:pt x="49" y="317"/>
                  </a:lnTo>
                  <a:lnTo>
                    <a:pt x="21" y="294"/>
                  </a:lnTo>
                  <a:lnTo>
                    <a:pt x="5" y="264"/>
                  </a:lnTo>
                  <a:lnTo>
                    <a:pt x="0" y="232"/>
                  </a:lnTo>
                  <a:lnTo>
                    <a:pt x="13" y="204"/>
                  </a:lnTo>
                  <a:lnTo>
                    <a:pt x="24" y="188"/>
                  </a:lnTo>
                  <a:lnTo>
                    <a:pt x="37" y="178"/>
                  </a:lnTo>
                  <a:close/>
                </a:path>
              </a:pathLst>
            </a:custGeom>
            <a:solidFill>
              <a:srgbClr val="00FFFF"/>
            </a:solidFill>
            <a:ln w="12700" cap="flat">
              <a:solidFill>
                <a:srgbClr val="00C0C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76" name="Freeform 6"/>
            <p:cNvSpPr>
              <a:spLocks/>
            </p:cNvSpPr>
            <p:nvPr/>
          </p:nvSpPr>
          <p:spPr bwMode="auto">
            <a:xfrm>
              <a:off x="1383" y="1496"/>
              <a:ext cx="244" cy="335"/>
            </a:xfrm>
            <a:custGeom>
              <a:avLst/>
              <a:gdLst>
                <a:gd name="T0" fmla="*/ 36 w 244"/>
                <a:gd name="T1" fmla="*/ 178 h 335"/>
                <a:gd name="T2" fmla="*/ 243 w 244"/>
                <a:gd name="T3" fmla="*/ 0 h 335"/>
                <a:gd name="T4" fmla="*/ 186 w 244"/>
                <a:gd name="T5" fmla="*/ 265 h 335"/>
                <a:gd name="T6" fmla="*/ 181 w 244"/>
                <a:gd name="T7" fmla="*/ 282 h 335"/>
                <a:gd name="T8" fmla="*/ 171 w 244"/>
                <a:gd name="T9" fmla="*/ 304 h 335"/>
                <a:gd name="T10" fmla="*/ 162 w 244"/>
                <a:gd name="T11" fmla="*/ 311 h 335"/>
                <a:gd name="T12" fmla="*/ 148 w 244"/>
                <a:gd name="T13" fmla="*/ 323 h 335"/>
                <a:gd name="T14" fmla="*/ 126 w 244"/>
                <a:gd name="T15" fmla="*/ 331 h 335"/>
                <a:gd name="T16" fmla="*/ 99 w 244"/>
                <a:gd name="T17" fmla="*/ 334 h 335"/>
                <a:gd name="T18" fmla="*/ 65 w 244"/>
                <a:gd name="T19" fmla="*/ 326 h 335"/>
                <a:gd name="T20" fmla="*/ 49 w 244"/>
                <a:gd name="T21" fmla="*/ 318 h 335"/>
                <a:gd name="T22" fmla="*/ 20 w 244"/>
                <a:gd name="T23" fmla="*/ 294 h 335"/>
                <a:gd name="T24" fmla="*/ 4 w 244"/>
                <a:gd name="T25" fmla="*/ 264 h 335"/>
                <a:gd name="T26" fmla="*/ 0 w 244"/>
                <a:gd name="T27" fmla="*/ 232 h 335"/>
                <a:gd name="T28" fmla="*/ 12 w 244"/>
                <a:gd name="T29" fmla="*/ 205 h 335"/>
                <a:gd name="T30" fmla="*/ 23 w 244"/>
                <a:gd name="T31" fmla="*/ 188 h 335"/>
                <a:gd name="T32" fmla="*/ 36 w 244"/>
                <a:gd name="T33" fmla="*/ 178 h 3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4" h="335">
                  <a:moveTo>
                    <a:pt x="36" y="178"/>
                  </a:moveTo>
                  <a:lnTo>
                    <a:pt x="243" y="0"/>
                  </a:lnTo>
                  <a:lnTo>
                    <a:pt x="186" y="265"/>
                  </a:lnTo>
                  <a:lnTo>
                    <a:pt x="181" y="282"/>
                  </a:lnTo>
                  <a:lnTo>
                    <a:pt x="171" y="304"/>
                  </a:lnTo>
                  <a:lnTo>
                    <a:pt x="162" y="311"/>
                  </a:lnTo>
                  <a:lnTo>
                    <a:pt x="148" y="323"/>
                  </a:lnTo>
                  <a:lnTo>
                    <a:pt x="126" y="331"/>
                  </a:lnTo>
                  <a:lnTo>
                    <a:pt x="99" y="334"/>
                  </a:lnTo>
                  <a:lnTo>
                    <a:pt x="65" y="326"/>
                  </a:lnTo>
                  <a:lnTo>
                    <a:pt x="49" y="318"/>
                  </a:lnTo>
                  <a:lnTo>
                    <a:pt x="20" y="294"/>
                  </a:lnTo>
                  <a:lnTo>
                    <a:pt x="4" y="264"/>
                  </a:lnTo>
                  <a:lnTo>
                    <a:pt x="0" y="232"/>
                  </a:lnTo>
                  <a:lnTo>
                    <a:pt x="12" y="205"/>
                  </a:lnTo>
                  <a:lnTo>
                    <a:pt x="23" y="188"/>
                  </a:lnTo>
                  <a:lnTo>
                    <a:pt x="36" y="178"/>
                  </a:lnTo>
                  <a:close/>
                </a:path>
              </a:pathLst>
            </a:custGeom>
            <a:solidFill>
              <a:srgbClr val="00FFFF"/>
            </a:solidFill>
            <a:ln w="12700" cap="flat">
              <a:solidFill>
                <a:srgbClr val="00C0C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77" name="Freeform 7"/>
            <p:cNvSpPr>
              <a:spLocks/>
            </p:cNvSpPr>
            <p:nvPr/>
          </p:nvSpPr>
          <p:spPr bwMode="auto">
            <a:xfrm>
              <a:off x="1776" y="1535"/>
              <a:ext cx="214" cy="349"/>
            </a:xfrm>
            <a:custGeom>
              <a:avLst/>
              <a:gdLst>
                <a:gd name="T0" fmla="*/ 29 w 214"/>
                <a:gd name="T1" fmla="*/ 200 h 349"/>
                <a:gd name="T2" fmla="*/ 213 w 214"/>
                <a:gd name="T3" fmla="*/ 0 h 349"/>
                <a:gd name="T4" fmla="*/ 188 w 214"/>
                <a:gd name="T5" fmla="*/ 270 h 349"/>
                <a:gd name="T6" fmla="*/ 188 w 214"/>
                <a:gd name="T7" fmla="*/ 269 h 349"/>
                <a:gd name="T8" fmla="*/ 187 w 214"/>
                <a:gd name="T9" fmla="*/ 278 h 349"/>
                <a:gd name="T10" fmla="*/ 182 w 214"/>
                <a:gd name="T11" fmla="*/ 298 h 349"/>
                <a:gd name="T12" fmla="*/ 168 w 214"/>
                <a:gd name="T13" fmla="*/ 322 h 349"/>
                <a:gd name="T14" fmla="*/ 149 w 214"/>
                <a:gd name="T15" fmla="*/ 335 h 349"/>
                <a:gd name="T16" fmla="*/ 129 w 214"/>
                <a:gd name="T17" fmla="*/ 346 h 349"/>
                <a:gd name="T18" fmla="*/ 93 w 214"/>
                <a:gd name="T19" fmla="*/ 348 h 349"/>
                <a:gd name="T20" fmla="*/ 59 w 214"/>
                <a:gd name="T21" fmla="*/ 338 h 349"/>
                <a:gd name="T22" fmla="*/ 28 w 214"/>
                <a:gd name="T23" fmla="*/ 317 h 349"/>
                <a:gd name="T24" fmla="*/ 7 w 214"/>
                <a:gd name="T25" fmla="*/ 288 h 349"/>
                <a:gd name="T26" fmla="*/ 0 w 214"/>
                <a:gd name="T27" fmla="*/ 258 h 349"/>
                <a:gd name="T28" fmla="*/ 7 w 214"/>
                <a:gd name="T29" fmla="*/ 230 h 349"/>
                <a:gd name="T30" fmla="*/ 17 w 214"/>
                <a:gd name="T31" fmla="*/ 213 h 349"/>
                <a:gd name="T32" fmla="*/ 29 w 214"/>
                <a:gd name="T33" fmla="*/ 200 h 3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4" h="349">
                  <a:moveTo>
                    <a:pt x="29" y="200"/>
                  </a:moveTo>
                  <a:lnTo>
                    <a:pt x="213" y="0"/>
                  </a:lnTo>
                  <a:lnTo>
                    <a:pt x="188" y="270"/>
                  </a:lnTo>
                  <a:lnTo>
                    <a:pt x="188" y="269"/>
                  </a:lnTo>
                  <a:lnTo>
                    <a:pt x="187" y="278"/>
                  </a:lnTo>
                  <a:lnTo>
                    <a:pt x="182" y="298"/>
                  </a:lnTo>
                  <a:lnTo>
                    <a:pt x="168" y="322"/>
                  </a:lnTo>
                  <a:lnTo>
                    <a:pt x="149" y="335"/>
                  </a:lnTo>
                  <a:lnTo>
                    <a:pt x="129" y="346"/>
                  </a:lnTo>
                  <a:lnTo>
                    <a:pt x="93" y="348"/>
                  </a:lnTo>
                  <a:lnTo>
                    <a:pt x="59" y="338"/>
                  </a:lnTo>
                  <a:lnTo>
                    <a:pt x="28" y="317"/>
                  </a:lnTo>
                  <a:lnTo>
                    <a:pt x="7" y="288"/>
                  </a:lnTo>
                  <a:lnTo>
                    <a:pt x="0" y="258"/>
                  </a:lnTo>
                  <a:lnTo>
                    <a:pt x="7" y="230"/>
                  </a:lnTo>
                  <a:lnTo>
                    <a:pt x="17" y="213"/>
                  </a:lnTo>
                  <a:lnTo>
                    <a:pt x="29" y="200"/>
                  </a:lnTo>
                  <a:close/>
                </a:path>
              </a:pathLst>
            </a:custGeom>
            <a:solidFill>
              <a:srgbClr val="00FFFF"/>
            </a:solidFill>
            <a:ln w="12700" cap="flat">
              <a:solidFill>
                <a:srgbClr val="00C0C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78" name="Freeform 8"/>
            <p:cNvSpPr>
              <a:spLocks/>
            </p:cNvSpPr>
            <p:nvPr/>
          </p:nvSpPr>
          <p:spPr bwMode="auto">
            <a:xfrm>
              <a:off x="2171" y="1522"/>
              <a:ext cx="244" cy="335"/>
            </a:xfrm>
            <a:custGeom>
              <a:avLst/>
              <a:gdLst>
                <a:gd name="T0" fmla="*/ 36 w 244"/>
                <a:gd name="T1" fmla="*/ 179 h 335"/>
                <a:gd name="T2" fmla="*/ 243 w 244"/>
                <a:gd name="T3" fmla="*/ 0 h 335"/>
                <a:gd name="T4" fmla="*/ 186 w 244"/>
                <a:gd name="T5" fmla="*/ 265 h 335"/>
                <a:gd name="T6" fmla="*/ 181 w 244"/>
                <a:gd name="T7" fmla="*/ 282 h 335"/>
                <a:gd name="T8" fmla="*/ 171 w 244"/>
                <a:gd name="T9" fmla="*/ 304 h 335"/>
                <a:gd name="T10" fmla="*/ 162 w 244"/>
                <a:gd name="T11" fmla="*/ 312 h 335"/>
                <a:gd name="T12" fmla="*/ 148 w 244"/>
                <a:gd name="T13" fmla="*/ 323 h 335"/>
                <a:gd name="T14" fmla="*/ 126 w 244"/>
                <a:gd name="T15" fmla="*/ 332 h 335"/>
                <a:gd name="T16" fmla="*/ 99 w 244"/>
                <a:gd name="T17" fmla="*/ 334 h 335"/>
                <a:gd name="T18" fmla="*/ 65 w 244"/>
                <a:gd name="T19" fmla="*/ 326 h 335"/>
                <a:gd name="T20" fmla="*/ 49 w 244"/>
                <a:gd name="T21" fmla="*/ 318 h 335"/>
                <a:gd name="T22" fmla="*/ 20 w 244"/>
                <a:gd name="T23" fmla="*/ 294 h 335"/>
                <a:gd name="T24" fmla="*/ 4 w 244"/>
                <a:gd name="T25" fmla="*/ 264 h 335"/>
                <a:gd name="T26" fmla="*/ 0 w 244"/>
                <a:gd name="T27" fmla="*/ 232 h 335"/>
                <a:gd name="T28" fmla="*/ 12 w 244"/>
                <a:gd name="T29" fmla="*/ 205 h 335"/>
                <a:gd name="T30" fmla="*/ 23 w 244"/>
                <a:gd name="T31" fmla="*/ 189 h 335"/>
                <a:gd name="T32" fmla="*/ 36 w 244"/>
                <a:gd name="T33" fmla="*/ 179 h 3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4" h="335">
                  <a:moveTo>
                    <a:pt x="36" y="179"/>
                  </a:moveTo>
                  <a:lnTo>
                    <a:pt x="243" y="0"/>
                  </a:lnTo>
                  <a:lnTo>
                    <a:pt x="186" y="265"/>
                  </a:lnTo>
                  <a:lnTo>
                    <a:pt x="181" y="282"/>
                  </a:lnTo>
                  <a:lnTo>
                    <a:pt x="171" y="304"/>
                  </a:lnTo>
                  <a:lnTo>
                    <a:pt x="162" y="312"/>
                  </a:lnTo>
                  <a:lnTo>
                    <a:pt x="148" y="323"/>
                  </a:lnTo>
                  <a:lnTo>
                    <a:pt x="126" y="332"/>
                  </a:lnTo>
                  <a:lnTo>
                    <a:pt x="99" y="334"/>
                  </a:lnTo>
                  <a:lnTo>
                    <a:pt x="65" y="326"/>
                  </a:lnTo>
                  <a:lnTo>
                    <a:pt x="49" y="318"/>
                  </a:lnTo>
                  <a:lnTo>
                    <a:pt x="20" y="294"/>
                  </a:lnTo>
                  <a:lnTo>
                    <a:pt x="4" y="264"/>
                  </a:lnTo>
                  <a:lnTo>
                    <a:pt x="0" y="232"/>
                  </a:lnTo>
                  <a:lnTo>
                    <a:pt x="12" y="205"/>
                  </a:lnTo>
                  <a:lnTo>
                    <a:pt x="23" y="189"/>
                  </a:lnTo>
                  <a:lnTo>
                    <a:pt x="36" y="179"/>
                  </a:lnTo>
                  <a:close/>
                </a:path>
              </a:pathLst>
            </a:custGeom>
            <a:solidFill>
              <a:srgbClr val="00FFFF"/>
            </a:solidFill>
            <a:ln w="12700" cap="flat">
              <a:solidFill>
                <a:srgbClr val="00C0C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2" name="translate_ttsllov">
            <a:hlinkClick r:id="" action="ppaction://media"/>
          </p:cNvPr>
          <p:cNvPicPr>
            <a:picLocks noRot="1" noChangeAspect="1"/>
          </p:cNvPicPr>
          <p:nvPr>
            <a:wavAudioFile r:embed="rId1" name="translate_ttsllov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50879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8"/>
          <p:cNvGrpSpPr>
            <a:grpSpLocks/>
          </p:cNvGrpSpPr>
          <p:nvPr/>
        </p:nvGrpSpPr>
        <p:grpSpPr bwMode="auto">
          <a:xfrm>
            <a:off x="1433513" y="171450"/>
            <a:ext cx="3810000" cy="3179763"/>
            <a:chOff x="1134" y="432"/>
            <a:chExt cx="1702" cy="1597"/>
          </a:xfrm>
        </p:grpSpPr>
        <p:sp>
          <p:nvSpPr>
            <p:cNvPr id="8197" name="Freeform 2"/>
            <p:cNvSpPr>
              <a:spLocks/>
            </p:cNvSpPr>
            <p:nvPr/>
          </p:nvSpPr>
          <p:spPr bwMode="auto">
            <a:xfrm>
              <a:off x="1134" y="1782"/>
              <a:ext cx="234" cy="232"/>
            </a:xfrm>
            <a:custGeom>
              <a:avLst/>
              <a:gdLst>
                <a:gd name="T0" fmla="*/ 95 w 234"/>
                <a:gd name="T1" fmla="*/ 51 h 232"/>
                <a:gd name="T2" fmla="*/ 95 w 234"/>
                <a:gd name="T3" fmla="*/ 28 h 232"/>
                <a:gd name="T4" fmla="*/ 95 w 234"/>
                <a:gd name="T5" fmla="*/ 13 h 232"/>
                <a:gd name="T6" fmla="*/ 115 w 234"/>
                <a:gd name="T7" fmla="*/ 0 h 232"/>
                <a:gd name="T8" fmla="*/ 115 w 234"/>
                <a:gd name="T9" fmla="*/ 20 h 232"/>
                <a:gd name="T10" fmla="*/ 115 w 234"/>
                <a:gd name="T11" fmla="*/ 40 h 232"/>
                <a:gd name="T12" fmla="*/ 115 w 234"/>
                <a:gd name="T13" fmla="*/ 63 h 232"/>
                <a:gd name="T14" fmla="*/ 145 w 234"/>
                <a:gd name="T15" fmla="*/ 76 h 232"/>
                <a:gd name="T16" fmla="*/ 163 w 234"/>
                <a:gd name="T17" fmla="*/ 58 h 232"/>
                <a:gd name="T18" fmla="*/ 178 w 234"/>
                <a:gd name="T19" fmla="*/ 38 h 232"/>
                <a:gd name="T20" fmla="*/ 197 w 234"/>
                <a:gd name="T21" fmla="*/ 20 h 232"/>
                <a:gd name="T22" fmla="*/ 197 w 234"/>
                <a:gd name="T23" fmla="*/ 51 h 232"/>
                <a:gd name="T24" fmla="*/ 185 w 234"/>
                <a:gd name="T25" fmla="*/ 65 h 232"/>
                <a:gd name="T26" fmla="*/ 170 w 234"/>
                <a:gd name="T27" fmla="*/ 83 h 232"/>
                <a:gd name="T28" fmla="*/ 153 w 234"/>
                <a:gd name="T29" fmla="*/ 110 h 232"/>
                <a:gd name="T30" fmla="*/ 172 w 234"/>
                <a:gd name="T31" fmla="*/ 108 h 232"/>
                <a:gd name="T32" fmla="*/ 197 w 234"/>
                <a:gd name="T33" fmla="*/ 108 h 232"/>
                <a:gd name="T34" fmla="*/ 215 w 234"/>
                <a:gd name="T35" fmla="*/ 110 h 232"/>
                <a:gd name="T36" fmla="*/ 223 w 234"/>
                <a:gd name="T37" fmla="*/ 133 h 232"/>
                <a:gd name="T38" fmla="*/ 208 w 234"/>
                <a:gd name="T39" fmla="*/ 133 h 232"/>
                <a:gd name="T40" fmla="*/ 190 w 234"/>
                <a:gd name="T41" fmla="*/ 133 h 232"/>
                <a:gd name="T42" fmla="*/ 170 w 234"/>
                <a:gd name="T43" fmla="*/ 136 h 232"/>
                <a:gd name="T44" fmla="*/ 183 w 234"/>
                <a:gd name="T45" fmla="*/ 153 h 232"/>
                <a:gd name="T46" fmla="*/ 195 w 234"/>
                <a:gd name="T47" fmla="*/ 171 h 232"/>
                <a:gd name="T48" fmla="*/ 208 w 234"/>
                <a:gd name="T49" fmla="*/ 186 h 232"/>
                <a:gd name="T50" fmla="*/ 185 w 234"/>
                <a:gd name="T51" fmla="*/ 193 h 232"/>
                <a:gd name="T52" fmla="*/ 170 w 234"/>
                <a:gd name="T53" fmla="*/ 178 h 232"/>
                <a:gd name="T54" fmla="*/ 157 w 234"/>
                <a:gd name="T55" fmla="*/ 165 h 232"/>
                <a:gd name="T56" fmla="*/ 140 w 234"/>
                <a:gd name="T57" fmla="*/ 148 h 232"/>
                <a:gd name="T58" fmla="*/ 140 w 234"/>
                <a:gd name="T59" fmla="*/ 183 h 232"/>
                <a:gd name="T60" fmla="*/ 138 w 234"/>
                <a:gd name="T61" fmla="*/ 203 h 232"/>
                <a:gd name="T62" fmla="*/ 132 w 234"/>
                <a:gd name="T63" fmla="*/ 218 h 232"/>
                <a:gd name="T64" fmla="*/ 113 w 234"/>
                <a:gd name="T65" fmla="*/ 231 h 232"/>
                <a:gd name="T66" fmla="*/ 113 w 234"/>
                <a:gd name="T67" fmla="*/ 206 h 232"/>
                <a:gd name="T68" fmla="*/ 113 w 234"/>
                <a:gd name="T69" fmla="*/ 186 h 232"/>
                <a:gd name="T70" fmla="*/ 107 w 234"/>
                <a:gd name="T71" fmla="*/ 165 h 232"/>
                <a:gd name="T72" fmla="*/ 82 w 234"/>
                <a:gd name="T73" fmla="*/ 153 h 232"/>
                <a:gd name="T74" fmla="*/ 68 w 234"/>
                <a:gd name="T75" fmla="*/ 171 h 232"/>
                <a:gd name="T76" fmla="*/ 50 w 234"/>
                <a:gd name="T77" fmla="*/ 186 h 232"/>
                <a:gd name="T78" fmla="*/ 30 w 234"/>
                <a:gd name="T79" fmla="*/ 203 h 232"/>
                <a:gd name="T80" fmla="*/ 20 w 234"/>
                <a:gd name="T81" fmla="*/ 178 h 232"/>
                <a:gd name="T82" fmla="*/ 33 w 234"/>
                <a:gd name="T83" fmla="*/ 161 h 232"/>
                <a:gd name="T84" fmla="*/ 55 w 234"/>
                <a:gd name="T85" fmla="*/ 148 h 232"/>
                <a:gd name="T86" fmla="*/ 75 w 234"/>
                <a:gd name="T87" fmla="*/ 120 h 232"/>
                <a:gd name="T88" fmla="*/ 55 w 234"/>
                <a:gd name="T89" fmla="*/ 120 h 232"/>
                <a:gd name="T90" fmla="*/ 33 w 234"/>
                <a:gd name="T91" fmla="*/ 120 h 232"/>
                <a:gd name="T92" fmla="*/ 17 w 234"/>
                <a:gd name="T93" fmla="*/ 120 h 232"/>
                <a:gd name="T94" fmla="*/ 8 w 234"/>
                <a:gd name="T95" fmla="*/ 98 h 232"/>
                <a:gd name="T96" fmla="*/ 20 w 234"/>
                <a:gd name="T97" fmla="*/ 98 h 232"/>
                <a:gd name="T98" fmla="*/ 43 w 234"/>
                <a:gd name="T99" fmla="*/ 95 h 232"/>
                <a:gd name="T100" fmla="*/ 58 w 234"/>
                <a:gd name="T101" fmla="*/ 95 h 232"/>
                <a:gd name="T102" fmla="*/ 50 w 234"/>
                <a:gd name="T103" fmla="*/ 78 h 232"/>
                <a:gd name="T104" fmla="*/ 37 w 234"/>
                <a:gd name="T105" fmla="*/ 63 h 232"/>
                <a:gd name="T106" fmla="*/ 25 w 234"/>
                <a:gd name="T107" fmla="*/ 45 h 232"/>
                <a:gd name="T108" fmla="*/ 45 w 234"/>
                <a:gd name="T109" fmla="*/ 38 h 232"/>
                <a:gd name="T110" fmla="*/ 62 w 234"/>
                <a:gd name="T111" fmla="*/ 51 h 232"/>
                <a:gd name="T112" fmla="*/ 75 w 234"/>
                <a:gd name="T113" fmla="*/ 65 h 232"/>
                <a:gd name="T114" fmla="*/ 90 w 234"/>
                <a:gd name="T115" fmla="*/ 83 h 232"/>
                <a:gd name="T116" fmla="*/ 100 w 234"/>
                <a:gd name="T117" fmla="*/ 76 h 232"/>
                <a:gd name="T118" fmla="*/ 153 w 234"/>
                <a:gd name="T119" fmla="*/ 98 h 232"/>
                <a:gd name="T120" fmla="*/ 132 w 234"/>
                <a:gd name="T121" fmla="*/ 158 h 232"/>
                <a:gd name="T122" fmla="*/ 75 w 234"/>
                <a:gd name="T123" fmla="*/ 133 h 2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4" h="232">
                  <a:moveTo>
                    <a:pt x="90" y="58"/>
                  </a:moveTo>
                  <a:lnTo>
                    <a:pt x="113" y="76"/>
                  </a:lnTo>
                  <a:lnTo>
                    <a:pt x="113" y="63"/>
                  </a:lnTo>
                  <a:lnTo>
                    <a:pt x="95" y="51"/>
                  </a:lnTo>
                  <a:lnTo>
                    <a:pt x="95" y="40"/>
                  </a:lnTo>
                  <a:lnTo>
                    <a:pt x="113" y="53"/>
                  </a:lnTo>
                  <a:lnTo>
                    <a:pt x="113" y="40"/>
                  </a:lnTo>
                  <a:lnTo>
                    <a:pt x="95" y="28"/>
                  </a:lnTo>
                  <a:lnTo>
                    <a:pt x="95" y="25"/>
                  </a:lnTo>
                  <a:lnTo>
                    <a:pt x="107" y="33"/>
                  </a:lnTo>
                  <a:lnTo>
                    <a:pt x="107" y="25"/>
                  </a:lnTo>
                  <a:lnTo>
                    <a:pt x="95" y="13"/>
                  </a:lnTo>
                  <a:lnTo>
                    <a:pt x="100" y="8"/>
                  </a:lnTo>
                  <a:lnTo>
                    <a:pt x="107" y="13"/>
                  </a:lnTo>
                  <a:lnTo>
                    <a:pt x="107" y="0"/>
                  </a:lnTo>
                  <a:lnTo>
                    <a:pt x="115" y="0"/>
                  </a:lnTo>
                  <a:lnTo>
                    <a:pt x="115" y="13"/>
                  </a:lnTo>
                  <a:lnTo>
                    <a:pt x="127" y="8"/>
                  </a:lnTo>
                  <a:lnTo>
                    <a:pt x="127" y="13"/>
                  </a:lnTo>
                  <a:lnTo>
                    <a:pt x="115" y="20"/>
                  </a:lnTo>
                  <a:lnTo>
                    <a:pt x="115" y="28"/>
                  </a:lnTo>
                  <a:lnTo>
                    <a:pt x="127" y="25"/>
                  </a:lnTo>
                  <a:lnTo>
                    <a:pt x="127" y="33"/>
                  </a:lnTo>
                  <a:lnTo>
                    <a:pt x="115" y="40"/>
                  </a:lnTo>
                  <a:lnTo>
                    <a:pt x="115" y="53"/>
                  </a:lnTo>
                  <a:lnTo>
                    <a:pt x="138" y="40"/>
                  </a:lnTo>
                  <a:lnTo>
                    <a:pt x="138" y="51"/>
                  </a:lnTo>
                  <a:lnTo>
                    <a:pt x="115" y="63"/>
                  </a:lnTo>
                  <a:lnTo>
                    <a:pt x="115" y="76"/>
                  </a:lnTo>
                  <a:lnTo>
                    <a:pt x="138" y="58"/>
                  </a:lnTo>
                  <a:lnTo>
                    <a:pt x="138" y="83"/>
                  </a:lnTo>
                  <a:lnTo>
                    <a:pt x="145" y="76"/>
                  </a:lnTo>
                  <a:lnTo>
                    <a:pt x="145" y="51"/>
                  </a:lnTo>
                  <a:lnTo>
                    <a:pt x="150" y="51"/>
                  </a:lnTo>
                  <a:lnTo>
                    <a:pt x="150" y="65"/>
                  </a:lnTo>
                  <a:lnTo>
                    <a:pt x="163" y="58"/>
                  </a:lnTo>
                  <a:lnTo>
                    <a:pt x="163" y="33"/>
                  </a:lnTo>
                  <a:lnTo>
                    <a:pt x="165" y="33"/>
                  </a:lnTo>
                  <a:lnTo>
                    <a:pt x="165" y="53"/>
                  </a:lnTo>
                  <a:lnTo>
                    <a:pt x="178" y="38"/>
                  </a:lnTo>
                  <a:lnTo>
                    <a:pt x="172" y="28"/>
                  </a:lnTo>
                  <a:lnTo>
                    <a:pt x="183" y="20"/>
                  </a:lnTo>
                  <a:lnTo>
                    <a:pt x="185" y="38"/>
                  </a:lnTo>
                  <a:lnTo>
                    <a:pt x="197" y="20"/>
                  </a:lnTo>
                  <a:lnTo>
                    <a:pt x="203" y="25"/>
                  </a:lnTo>
                  <a:lnTo>
                    <a:pt x="185" y="40"/>
                  </a:lnTo>
                  <a:lnTo>
                    <a:pt x="208" y="40"/>
                  </a:lnTo>
                  <a:lnTo>
                    <a:pt x="197" y="51"/>
                  </a:lnTo>
                  <a:lnTo>
                    <a:pt x="183" y="51"/>
                  </a:lnTo>
                  <a:lnTo>
                    <a:pt x="172" y="58"/>
                  </a:lnTo>
                  <a:lnTo>
                    <a:pt x="190" y="63"/>
                  </a:lnTo>
                  <a:lnTo>
                    <a:pt x="185" y="65"/>
                  </a:lnTo>
                  <a:lnTo>
                    <a:pt x="165" y="65"/>
                  </a:lnTo>
                  <a:lnTo>
                    <a:pt x="157" y="76"/>
                  </a:lnTo>
                  <a:lnTo>
                    <a:pt x="178" y="76"/>
                  </a:lnTo>
                  <a:lnTo>
                    <a:pt x="170" y="83"/>
                  </a:lnTo>
                  <a:lnTo>
                    <a:pt x="150" y="83"/>
                  </a:lnTo>
                  <a:lnTo>
                    <a:pt x="140" y="90"/>
                  </a:lnTo>
                  <a:lnTo>
                    <a:pt x="170" y="90"/>
                  </a:lnTo>
                  <a:lnTo>
                    <a:pt x="153" y="110"/>
                  </a:lnTo>
                  <a:lnTo>
                    <a:pt x="170" y="110"/>
                  </a:lnTo>
                  <a:lnTo>
                    <a:pt x="178" y="95"/>
                  </a:lnTo>
                  <a:lnTo>
                    <a:pt x="185" y="95"/>
                  </a:lnTo>
                  <a:lnTo>
                    <a:pt x="172" y="108"/>
                  </a:lnTo>
                  <a:lnTo>
                    <a:pt x="185" y="108"/>
                  </a:lnTo>
                  <a:lnTo>
                    <a:pt x="197" y="95"/>
                  </a:lnTo>
                  <a:lnTo>
                    <a:pt x="208" y="95"/>
                  </a:lnTo>
                  <a:lnTo>
                    <a:pt x="197" y="108"/>
                  </a:lnTo>
                  <a:lnTo>
                    <a:pt x="208" y="108"/>
                  </a:lnTo>
                  <a:lnTo>
                    <a:pt x="215" y="95"/>
                  </a:lnTo>
                  <a:lnTo>
                    <a:pt x="220" y="98"/>
                  </a:lnTo>
                  <a:lnTo>
                    <a:pt x="215" y="110"/>
                  </a:lnTo>
                  <a:lnTo>
                    <a:pt x="233" y="110"/>
                  </a:lnTo>
                  <a:lnTo>
                    <a:pt x="233" y="115"/>
                  </a:lnTo>
                  <a:lnTo>
                    <a:pt x="215" y="115"/>
                  </a:lnTo>
                  <a:lnTo>
                    <a:pt x="223" y="133"/>
                  </a:lnTo>
                  <a:lnTo>
                    <a:pt x="215" y="133"/>
                  </a:lnTo>
                  <a:lnTo>
                    <a:pt x="208" y="120"/>
                  </a:lnTo>
                  <a:lnTo>
                    <a:pt x="195" y="120"/>
                  </a:lnTo>
                  <a:lnTo>
                    <a:pt x="208" y="133"/>
                  </a:lnTo>
                  <a:lnTo>
                    <a:pt x="197" y="133"/>
                  </a:lnTo>
                  <a:lnTo>
                    <a:pt x="185" y="120"/>
                  </a:lnTo>
                  <a:lnTo>
                    <a:pt x="172" y="120"/>
                  </a:lnTo>
                  <a:lnTo>
                    <a:pt x="190" y="133"/>
                  </a:lnTo>
                  <a:lnTo>
                    <a:pt x="178" y="136"/>
                  </a:lnTo>
                  <a:lnTo>
                    <a:pt x="165" y="120"/>
                  </a:lnTo>
                  <a:lnTo>
                    <a:pt x="153" y="120"/>
                  </a:lnTo>
                  <a:lnTo>
                    <a:pt x="170" y="136"/>
                  </a:lnTo>
                  <a:lnTo>
                    <a:pt x="145" y="146"/>
                  </a:lnTo>
                  <a:lnTo>
                    <a:pt x="150" y="148"/>
                  </a:lnTo>
                  <a:lnTo>
                    <a:pt x="178" y="146"/>
                  </a:lnTo>
                  <a:lnTo>
                    <a:pt x="183" y="153"/>
                  </a:lnTo>
                  <a:lnTo>
                    <a:pt x="163" y="158"/>
                  </a:lnTo>
                  <a:lnTo>
                    <a:pt x="170" y="165"/>
                  </a:lnTo>
                  <a:lnTo>
                    <a:pt x="195" y="165"/>
                  </a:lnTo>
                  <a:lnTo>
                    <a:pt x="195" y="171"/>
                  </a:lnTo>
                  <a:lnTo>
                    <a:pt x="183" y="171"/>
                  </a:lnTo>
                  <a:lnTo>
                    <a:pt x="185" y="183"/>
                  </a:lnTo>
                  <a:lnTo>
                    <a:pt x="208" y="183"/>
                  </a:lnTo>
                  <a:lnTo>
                    <a:pt x="208" y="186"/>
                  </a:lnTo>
                  <a:lnTo>
                    <a:pt x="190" y="186"/>
                  </a:lnTo>
                  <a:lnTo>
                    <a:pt x="203" y="203"/>
                  </a:lnTo>
                  <a:lnTo>
                    <a:pt x="197" y="203"/>
                  </a:lnTo>
                  <a:lnTo>
                    <a:pt x="185" y="193"/>
                  </a:lnTo>
                  <a:lnTo>
                    <a:pt x="185" y="206"/>
                  </a:lnTo>
                  <a:lnTo>
                    <a:pt x="178" y="203"/>
                  </a:lnTo>
                  <a:lnTo>
                    <a:pt x="178" y="186"/>
                  </a:lnTo>
                  <a:lnTo>
                    <a:pt x="170" y="178"/>
                  </a:lnTo>
                  <a:lnTo>
                    <a:pt x="170" y="193"/>
                  </a:lnTo>
                  <a:lnTo>
                    <a:pt x="163" y="191"/>
                  </a:lnTo>
                  <a:lnTo>
                    <a:pt x="163" y="171"/>
                  </a:lnTo>
                  <a:lnTo>
                    <a:pt x="157" y="165"/>
                  </a:lnTo>
                  <a:lnTo>
                    <a:pt x="153" y="183"/>
                  </a:lnTo>
                  <a:lnTo>
                    <a:pt x="145" y="178"/>
                  </a:lnTo>
                  <a:lnTo>
                    <a:pt x="145" y="153"/>
                  </a:lnTo>
                  <a:lnTo>
                    <a:pt x="140" y="148"/>
                  </a:lnTo>
                  <a:lnTo>
                    <a:pt x="140" y="171"/>
                  </a:lnTo>
                  <a:lnTo>
                    <a:pt x="120" y="158"/>
                  </a:lnTo>
                  <a:lnTo>
                    <a:pt x="120" y="165"/>
                  </a:lnTo>
                  <a:lnTo>
                    <a:pt x="140" y="183"/>
                  </a:lnTo>
                  <a:lnTo>
                    <a:pt x="138" y="191"/>
                  </a:lnTo>
                  <a:lnTo>
                    <a:pt x="120" y="174"/>
                  </a:lnTo>
                  <a:lnTo>
                    <a:pt x="120" y="191"/>
                  </a:lnTo>
                  <a:lnTo>
                    <a:pt x="138" y="203"/>
                  </a:lnTo>
                  <a:lnTo>
                    <a:pt x="132" y="206"/>
                  </a:lnTo>
                  <a:lnTo>
                    <a:pt x="120" y="193"/>
                  </a:lnTo>
                  <a:lnTo>
                    <a:pt x="120" y="206"/>
                  </a:lnTo>
                  <a:lnTo>
                    <a:pt x="132" y="218"/>
                  </a:lnTo>
                  <a:lnTo>
                    <a:pt x="127" y="224"/>
                  </a:lnTo>
                  <a:lnTo>
                    <a:pt x="120" y="216"/>
                  </a:lnTo>
                  <a:lnTo>
                    <a:pt x="120" y="231"/>
                  </a:lnTo>
                  <a:lnTo>
                    <a:pt x="113" y="231"/>
                  </a:lnTo>
                  <a:lnTo>
                    <a:pt x="113" y="216"/>
                  </a:lnTo>
                  <a:lnTo>
                    <a:pt x="102" y="224"/>
                  </a:lnTo>
                  <a:lnTo>
                    <a:pt x="95" y="216"/>
                  </a:lnTo>
                  <a:lnTo>
                    <a:pt x="113" y="206"/>
                  </a:lnTo>
                  <a:lnTo>
                    <a:pt x="113" y="193"/>
                  </a:lnTo>
                  <a:lnTo>
                    <a:pt x="100" y="206"/>
                  </a:lnTo>
                  <a:lnTo>
                    <a:pt x="90" y="203"/>
                  </a:lnTo>
                  <a:lnTo>
                    <a:pt x="113" y="186"/>
                  </a:lnTo>
                  <a:lnTo>
                    <a:pt x="113" y="174"/>
                  </a:lnTo>
                  <a:lnTo>
                    <a:pt x="95" y="186"/>
                  </a:lnTo>
                  <a:lnTo>
                    <a:pt x="95" y="178"/>
                  </a:lnTo>
                  <a:lnTo>
                    <a:pt x="107" y="165"/>
                  </a:lnTo>
                  <a:lnTo>
                    <a:pt x="107" y="153"/>
                  </a:lnTo>
                  <a:lnTo>
                    <a:pt x="90" y="171"/>
                  </a:lnTo>
                  <a:lnTo>
                    <a:pt x="87" y="148"/>
                  </a:lnTo>
                  <a:lnTo>
                    <a:pt x="82" y="153"/>
                  </a:lnTo>
                  <a:lnTo>
                    <a:pt x="82" y="183"/>
                  </a:lnTo>
                  <a:lnTo>
                    <a:pt x="75" y="183"/>
                  </a:lnTo>
                  <a:lnTo>
                    <a:pt x="75" y="165"/>
                  </a:lnTo>
                  <a:lnTo>
                    <a:pt x="68" y="171"/>
                  </a:lnTo>
                  <a:lnTo>
                    <a:pt x="68" y="193"/>
                  </a:lnTo>
                  <a:lnTo>
                    <a:pt x="58" y="193"/>
                  </a:lnTo>
                  <a:lnTo>
                    <a:pt x="58" y="178"/>
                  </a:lnTo>
                  <a:lnTo>
                    <a:pt x="50" y="186"/>
                  </a:lnTo>
                  <a:lnTo>
                    <a:pt x="50" y="206"/>
                  </a:lnTo>
                  <a:lnTo>
                    <a:pt x="43" y="206"/>
                  </a:lnTo>
                  <a:lnTo>
                    <a:pt x="43" y="191"/>
                  </a:lnTo>
                  <a:lnTo>
                    <a:pt x="30" y="203"/>
                  </a:lnTo>
                  <a:lnTo>
                    <a:pt x="25" y="199"/>
                  </a:lnTo>
                  <a:lnTo>
                    <a:pt x="37" y="186"/>
                  </a:lnTo>
                  <a:lnTo>
                    <a:pt x="20" y="186"/>
                  </a:lnTo>
                  <a:lnTo>
                    <a:pt x="20" y="178"/>
                  </a:lnTo>
                  <a:lnTo>
                    <a:pt x="45" y="178"/>
                  </a:lnTo>
                  <a:lnTo>
                    <a:pt x="55" y="171"/>
                  </a:lnTo>
                  <a:lnTo>
                    <a:pt x="33" y="171"/>
                  </a:lnTo>
                  <a:lnTo>
                    <a:pt x="33" y="161"/>
                  </a:lnTo>
                  <a:lnTo>
                    <a:pt x="58" y="161"/>
                  </a:lnTo>
                  <a:lnTo>
                    <a:pt x="68" y="158"/>
                  </a:lnTo>
                  <a:lnTo>
                    <a:pt x="45" y="158"/>
                  </a:lnTo>
                  <a:lnTo>
                    <a:pt x="55" y="148"/>
                  </a:lnTo>
                  <a:lnTo>
                    <a:pt x="75" y="148"/>
                  </a:lnTo>
                  <a:lnTo>
                    <a:pt x="82" y="140"/>
                  </a:lnTo>
                  <a:lnTo>
                    <a:pt x="58" y="136"/>
                  </a:lnTo>
                  <a:lnTo>
                    <a:pt x="75" y="120"/>
                  </a:lnTo>
                  <a:lnTo>
                    <a:pt x="62" y="120"/>
                  </a:lnTo>
                  <a:lnTo>
                    <a:pt x="50" y="136"/>
                  </a:lnTo>
                  <a:lnTo>
                    <a:pt x="43" y="136"/>
                  </a:lnTo>
                  <a:lnTo>
                    <a:pt x="55" y="120"/>
                  </a:lnTo>
                  <a:lnTo>
                    <a:pt x="43" y="120"/>
                  </a:lnTo>
                  <a:lnTo>
                    <a:pt x="30" y="136"/>
                  </a:lnTo>
                  <a:lnTo>
                    <a:pt x="25" y="136"/>
                  </a:lnTo>
                  <a:lnTo>
                    <a:pt x="33" y="120"/>
                  </a:lnTo>
                  <a:lnTo>
                    <a:pt x="25" y="120"/>
                  </a:lnTo>
                  <a:lnTo>
                    <a:pt x="13" y="133"/>
                  </a:lnTo>
                  <a:lnTo>
                    <a:pt x="5" y="133"/>
                  </a:lnTo>
                  <a:lnTo>
                    <a:pt x="17" y="120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17" y="110"/>
                  </a:lnTo>
                  <a:lnTo>
                    <a:pt x="8" y="98"/>
                  </a:lnTo>
                  <a:lnTo>
                    <a:pt x="17" y="98"/>
                  </a:lnTo>
                  <a:lnTo>
                    <a:pt x="25" y="110"/>
                  </a:lnTo>
                  <a:lnTo>
                    <a:pt x="33" y="110"/>
                  </a:lnTo>
                  <a:lnTo>
                    <a:pt x="20" y="98"/>
                  </a:lnTo>
                  <a:lnTo>
                    <a:pt x="33" y="95"/>
                  </a:lnTo>
                  <a:lnTo>
                    <a:pt x="43" y="110"/>
                  </a:lnTo>
                  <a:lnTo>
                    <a:pt x="55" y="110"/>
                  </a:lnTo>
                  <a:lnTo>
                    <a:pt x="43" y="95"/>
                  </a:lnTo>
                  <a:lnTo>
                    <a:pt x="50" y="95"/>
                  </a:lnTo>
                  <a:lnTo>
                    <a:pt x="62" y="110"/>
                  </a:lnTo>
                  <a:lnTo>
                    <a:pt x="70" y="110"/>
                  </a:lnTo>
                  <a:lnTo>
                    <a:pt x="58" y="95"/>
                  </a:lnTo>
                  <a:lnTo>
                    <a:pt x="87" y="95"/>
                  </a:lnTo>
                  <a:lnTo>
                    <a:pt x="78" y="83"/>
                  </a:lnTo>
                  <a:lnTo>
                    <a:pt x="55" y="83"/>
                  </a:lnTo>
                  <a:lnTo>
                    <a:pt x="50" y="78"/>
                  </a:lnTo>
                  <a:lnTo>
                    <a:pt x="70" y="78"/>
                  </a:lnTo>
                  <a:lnTo>
                    <a:pt x="62" y="65"/>
                  </a:lnTo>
                  <a:lnTo>
                    <a:pt x="43" y="65"/>
                  </a:lnTo>
                  <a:lnTo>
                    <a:pt x="37" y="63"/>
                  </a:lnTo>
                  <a:lnTo>
                    <a:pt x="58" y="63"/>
                  </a:lnTo>
                  <a:lnTo>
                    <a:pt x="50" y="51"/>
                  </a:lnTo>
                  <a:lnTo>
                    <a:pt x="25" y="51"/>
                  </a:lnTo>
                  <a:lnTo>
                    <a:pt x="25" y="45"/>
                  </a:lnTo>
                  <a:lnTo>
                    <a:pt x="43" y="45"/>
                  </a:lnTo>
                  <a:lnTo>
                    <a:pt x="25" y="28"/>
                  </a:lnTo>
                  <a:lnTo>
                    <a:pt x="30" y="20"/>
                  </a:lnTo>
                  <a:lnTo>
                    <a:pt x="45" y="38"/>
                  </a:lnTo>
                  <a:lnTo>
                    <a:pt x="50" y="20"/>
                  </a:lnTo>
                  <a:lnTo>
                    <a:pt x="55" y="25"/>
                  </a:lnTo>
                  <a:lnTo>
                    <a:pt x="50" y="40"/>
                  </a:lnTo>
                  <a:lnTo>
                    <a:pt x="62" y="51"/>
                  </a:lnTo>
                  <a:lnTo>
                    <a:pt x="62" y="33"/>
                  </a:lnTo>
                  <a:lnTo>
                    <a:pt x="68" y="38"/>
                  </a:lnTo>
                  <a:lnTo>
                    <a:pt x="68" y="58"/>
                  </a:lnTo>
                  <a:lnTo>
                    <a:pt x="75" y="65"/>
                  </a:lnTo>
                  <a:lnTo>
                    <a:pt x="78" y="45"/>
                  </a:lnTo>
                  <a:lnTo>
                    <a:pt x="82" y="51"/>
                  </a:lnTo>
                  <a:lnTo>
                    <a:pt x="82" y="76"/>
                  </a:lnTo>
                  <a:lnTo>
                    <a:pt x="90" y="83"/>
                  </a:lnTo>
                  <a:lnTo>
                    <a:pt x="87" y="115"/>
                  </a:lnTo>
                  <a:lnTo>
                    <a:pt x="75" y="98"/>
                  </a:lnTo>
                  <a:lnTo>
                    <a:pt x="95" y="98"/>
                  </a:lnTo>
                  <a:lnTo>
                    <a:pt x="100" y="76"/>
                  </a:lnTo>
                  <a:lnTo>
                    <a:pt x="115" y="85"/>
                  </a:lnTo>
                  <a:lnTo>
                    <a:pt x="132" y="76"/>
                  </a:lnTo>
                  <a:lnTo>
                    <a:pt x="132" y="95"/>
                  </a:lnTo>
                  <a:lnTo>
                    <a:pt x="153" y="98"/>
                  </a:lnTo>
                  <a:lnTo>
                    <a:pt x="140" y="110"/>
                  </a:lnTo>
                  <a:lnTo>
                    <a:pt x="153" y="133"/>
                  </a:lnTo>
                  <a:lnTo>
                    <a:pt x="132" y="136"/>
                  </a:lnTo>
                  <a:lnTo>
                    <a:pt x="132" y="158"/>
                  </a:lnTo>
                  <a:lnTo>
                    <a:pt x="113" y="140"/>
                  </a:lnTo>
                  <a:lnTo>
                    <a:pt x="95" y="153"/>
                  </a:lnTo>
                  <a:lnTo>
                    <a:pt x="95" y="136"/>
                  </a:lnTo>
                  <a:lnTo>
                    <a:pt x="75" y="133"/>
                  </a:lnTo>
                  <a:lnTo>
                    <a:pt x="90" y="58"/>
                  </a:lnTo>
                  <a:close/>
                </a:path>
              </a:pathLst>
            </a:custGeom>
            <a:solidFill>
              <a:srgbClr val="CCCCFF"/>
            </a:solidFill>
            <a:ln w="0" cap="flat">
              <a:solidFill>
                <a:srgbClr val="CCCC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98" name="Freeform 3"/>
            <p:cNvSpPr>
              <a:spLocks/>
            </p:cNvSpPr>
            <p:nvPr/>
          </p:nvSpPr>
          <p:spPr bwMode="auto">
            <a:xfrm>
              <a:off x="1224" y="1872"/>
              <a:ext cx="49" cy="44"/>
            </a:xfrm>
            <a:custGeom>
              <a:avLst/>
              <a:gdLst>
                <a:gd name="T0" fmla="*/ 23 w 49"/>
                <a:gd name="T1" fmla="*/ 18 h 44"/>
                <a:gd name="T2" fmla="*/ 25 w 49"/>
                <a:gd name="T3" fmla="*/ 0 h 44"/>
                <a:gd name="T4" fmla="*/ 30 w 49"/>
                <a:gd name="T5" fmla="*/ 18 h 44"/>
                <a:gd name="T6" fmla="*/ 48 w 49"/>
                <a:gd name="T7" fmla="*/ 18 h 44"/>
                <a:gd name="T8" fmla="*/ 35 w 49"/>
                <a:gd name="T9" fmla="*/ 25 h 44"/>
                <a:gd name="T10" fmla="*/ 37 w 49"/>
                <a:gd name="T11" fmla="*/ 43 h 44"/>
                <a:gd name="T12" fmla="*/ 25 w 49"/>
                <a:gd name="T13" fmla="*/ 33 h 44"/>
                <a:gd name="T14" fmla="*/ 12 w 49"/>
                <a:gd name="T15" fmla="*/ 43 h 44"/>
                <a:gd name="T16" fmla="*/ 17 w 49"/>
                <a:gd name="T17" fmla="*/ 25 h 44"/>
                <a:gd name="T18" fmla="*/ 0 w 49"/>
                <a:gd name="T19" fmla="*/ 18 h 44"/>
                <a:gd name="T20" fmla="*/ 23 w 49"/>
                <a:gd name="T21" fmla="*/ 18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" h="44">
                  <a:moveTo>
                    <a:pt x="23" y="18"/>
                  </a:moveTo>
                  <a:lnTo>
                    <a:pt x="25" y="0"/>
                  </a:lnTo>
                  <a:lnTo>
                    <a:pt x="30" y="18"/>
                  </a:lnTo>
                  <a:lnTo>
                    <a:pt x="48" y="18"/>
                  </a:lnTo>
                  <a:lnTo>
                    <a:pt x="35" y="25"/>
                  </a:lnTo>
                  <a:lnTo>
                    <a:pt x="37" y="43"/>
                  </a:lnTo>
                  <a:lnTo>
                    <a:pt x="25" y="33"/>
                  </a:lnTo>
                  <a:lnTo>
                    <a:pt x="12" y="43"/>
                  </a:lnTo>
                  <a:lnTo>
                    <a:pt x="17" y="25"/>
                  </a:lnTo>
                  <a:lnTo>
                    <a:pt x="0" y="18"/>
                  </a:lnTo>
                  <a:lnTo>
                    <a:pt x="23" y="18"/>
                  </a:lnTo>
                  <a:close/>
                </a:path>
              </a:pathLst>
            </a:custGeom>
            <a:solidFill>
              <a:srgbClr val="CCCCFF"/>
            </a:solidFill>
            <a:ln w="0" cap="flat">
              <a:solidFill>
                <a:srgbClr val="CCCC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99" name="Freeform 4"/>
            <p:cNvSpPr>
              <a:spLocks/>
            </p:cNvSpPr>
            <p:nvPr/>
          </p:nvSpPr>
          <p:spPr bwMode="auto">
            <a:xfrm>
              <a:off x="2457" y="432"/>
              <a:ext cx="379" cy="377"/>
            </a:xfrm>
            <a:custGeom>
              <a:avLst/>
              <a:gdLst>
                <a:gd name="T0" fmla="*/ 155 w 379"/>
                <a:gd name="T1" fmla="*/ 83 h 377"/>
                <a:gd name="T2" fmla="*/ 155 w 379"/>
                <a:gd name="T3" fmla="*/ 47 h 377"/>
                <a:gd name="T4" fmla="*/ 163 w 379"/>
                <a:gd name="T5" fmla="*/ 20 h 377"/>
                <a:gd name="T6" fmla="*/ 190 w 379"/>
                <a:gd name="T7" fmla="*/ 0 h 377"/>
                <a:gd name="T8" fmla="*/ 198 w 379"/>
                <a:gd name="T9" fmla="*/ 35 h 377"/>
                <a:gd name="T10" fmla="*/ 198 w 379"/>
                <a:gd name="T11" fmla="*/ 70 h 377"/>
                <a:gd name="T12" fmla="*/ 198 w 379"/>
                <a:gd name="T13" fmla="*/ 105 h 377"/>
                <a:gd name="T14" fmla="*/ 238 w 379"/>
                <a:gd name="T15" fmla="*/ 126 h 377"/>
                <a:gd name="T16" fmla="*/ 265 w 379"/>
                <a:gd name="T17" fmla="*/ 98 h 377"/>
                <a:gd name="T18" fmla="*/ 295 w 379"/>
                <a:gd name="T19" fmla="*/ 63 h 377"/>
                <a:gd name="T20" fmla="*/ 331 w 379"/>
                <a:gd name="T21" fmla="*/ 35 h 377"/>
                <a:gd name="T22" fmla="*/ 331 w 379"/>
                <a:gd name="T23" fmla="*/ 78 h 377"/>
                <a:gd name="T24" fmla="*/ 300 w 379"/>
                <a:gd name="T25" fmla="*/ 110 h 377"/>
                <a:gd name="T26" fmla="*/ 280 w 379"/>
                <a:gd name="T27" fmla="*/ 140 h 377"/>
                <a:gd name="T28" fmla="*/ 253 w 379"/>
                <a:gd name="T29" fmla="*/ 181 h 377"/>
                <a:gd name="T30" fmla="*/ 288 w 379"/>
                <a:gd name="T31" fmla="*/ 181 h 377"/>
                <a:gd name="T32" fmla="*/ 323 w 379"/>
                <a:gd name="T33" fmla="*/ 181 h 377"/>
                <a:gd name="T34" fmla="*/ 350 w 379"/>
                <a:gd name="T35" fmla="*/ 181 h 377"/>
                <a:gd name="T36" fmla="*/ 363 w 379"/>
                <a:gd name="T37" fmla="*/ 216 h 377"/>
                <a:gd name="T38" fmla="*/ 335 w 379"/>
                <a:gd name="T39" fmla="*/ 216 h 377"/>
                <a:gd name="T40" fmla="*/ 308 w 379"/>
                <a:gd name="T41" fmla="*/ 223 h 377"/>
                <a:gd name="T42" fmla="*/ 280 w 379"/>
                <a:gd name="T43" fmla="*/ 223 h 377"/>
                <a:gd name="T44" fmla="*/ 300 w 379"/>
                <a:gd name="T45" fmla="*/ 251 h 377"/>
                <a:gd name="T46" fmla="*/ 315 w 379"/>
                <a:gd name="T47" fmla="*/ 279 h 377"/>
                <a:gd name="T48" fmla="*/ 343 w 379"/>
                <a:gd name="T49" fmla="*/ 308 h 377"/>
                <a:gd name="T50" fmla="*/ 300 w 379"/>
                <a:gd name="T51" fmla="*/ 313 h 377"/>
                <a:gd name="T52" fmla="*/ 280 w 379"/>
                <a:gd name="T53" fmla="*/ 293 h 377"/>
                <a:gd name="T54" fmla="*/ 261 w 379"/>
                <a:gd name="T55" fmla="*/ 274 h 377"/>
                <a:gd name="T56" fmla="*/ 230 w 379"/>
                <a:gd name="T57" fmla="*/ 243 h 377"/>
                <a:gd name="T58" fmla="*/ 230 w 379"/>
                <a:gd name="T59" fmla="*/ 301 h 377"/>
                <a:gd name="T60" fmla="*/ 225 w 379"/>
                <a:gd name="T61" fmla="*/ 336 h 377"/>
                <a:gd name="T62" fmla="*/ 218 w 379"/>
                <a:gd name="T63" fmla="*/ 364 h 377"/>
                <a:gd name="T64" fmla="*/ 183 w 379"/>
                <a:gd name="T65" fmla="*/ 376 h 377"/>
                <a:gd name="T66" fmla="*/ 183 w 379"/>
                <a:gd name="T67" fmla="*/ 344 h 377"/>
                <a:gd name="T68" fmla="*/ 183 w 379"/>
                <a:gd name="T69" fmla="*/ 308 h 377"/>
                <a:gd name="T70" fmla="*/ 175 w 379"/>
                <a:gd name="T71" fmla="*/ 274 h 377"/>
                <a:gd name="T72" fmla="*/ 133 w 379"/>
                <a:gd name="T73" fmla="*/ 251 h 377"/>
                <a:gd name="T74" fmla="*/ 113 w 379"/>
                <a:gd name="T75" fmla="*/ 279 h 377"/>
                <a:gd name="T76" fmla="*/ 85 w 379"/>
                <a:gd name="T77" fmla="*/ 308 h 377"/>
                <a:gd name="T78" fmla="*/ 50 w 379"/>
                <a:gd name="T79" fmla="*/ 336 h 377"/>
                <a:gd name="T80" fmla="*/ 35 w 379"/>
                <a:gd name="T81" fmla="*/ 293 h 377"/>
                <a:gd name="T82" fmla="*/ 50 w 379"/>
                <a:gd name="T83" fmla="*/ 266 h 377"/>
                <a:gd name="T84" fmla="*/ 85 w 379"/>
                <a:gd name="T85" fmla="*/ 243 h 377"/>
                <a:gd name="T86" fmla="*/ 120 w 379"/>
                <a:gd name="T87" fmla="*/ 196 h 377"/>
                <a:gd name="T88" fmla="*/ 85 w 379"/>
                <a:gd name="T89" fmla="*/ 196 h 377"/>
                <a:gd name="T90" fmla="*/ 50 w 379"/>
                <a:gd name="T91" fmla="*/ 196 h 377"/>
                <a:gd name="T92" fmla="*/ 23 w 379"/>
                <a:gd name="T93" fmla="*/ 196 h 377"/>
                <a:gd name="T94" fmla="*/ 15 w 379"/>
                <a:gd name="T95" fmla="*/ 168 h 377"/>
                <a:gd name="T96" fmla="*/ 35 w 379"/>
                <a:gd name="T97" fmla="*/ 160 h 377"/>
                <a:gd name="T98" fmla="*/ 66 w 379"/>
                <a:gd name="T99" fmla="*/ 160 h 377"/>
                <a:gd name="T100" fmla="*/ 100 w 379"/>
                <a:gd name="T101" fmla="*/ 153 h 377"/>
                <a:gd name="T102" fmla="*/ 78 w 379"/>
                <a:gd name="T103" fmla="*/ 133 h 377"/>
                <a:gd name="T104" fmla="*/ 58 w 379"/>
                <a:gd name="T105" fmla="*/ 98 h 377"/>
                <a:gd name="T106" fmla="*/ 35 w 379"/>
                <a:gd name="T107" fmla="*/ 70 h 377"/>
                <a:gd name="T108" fmla="*/ 70 w 379"/>
                <a:gd name="T109" fmla="*/ 63 h 377"/>
                <a:gd name="T110" fmla="*/ 100 w 379"/>
                <a:gd name="T111" fmla="*/ 83 h 377"/>
                <a:gd name="T112" fmla="*/ 128 w 379"/>
                <a:gd name="T113" fmla="*/ 110 h 377"/>
                <a:gd name="T114" fmla="*/ 148 w 379"/>
                <a:gd name="T115" fmla="*/ 133 h 377"/>
                <a:gd name="T116" fmla="*/ 163 w 379"/>
                <a:gd name="T117" fmla="*/ 118 h 377"/>
                <a:gd name="T118" fmla="*/ 253 w 379"/>
                <a:gd name="T119" fmla="*/ 160 h 377"/>
                <a:gd name="T120" fmla="*/ 218 w 379"/>
                <a:gd name="T121" fmla="*/ 258 h 377"/>
                <a:gd name="T122" fmla="*/ 120 w 379"/>
                <a:gd name="T123" fmla="*/ 223 h 37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79" h="377">
                  <a:moveTo>
                    <a:pt x="155" y="98"/>
                  </a:moveTo>
                  <a:lnTo>
                    <a:pt x="183" y="118"/>
                  </a:lnTo>
                  <a:lnTo>
                    <a:pt x="183" y="105"/>
                  </a:lnTo>
                  <a:lnTo>
                    <a:pt x="155" y="83"/>
                  </a:lnTo>
                  <a:lnTo>
                    <a:pt x="155" y="70"/>
                  </a:lnTo>
                  <a:lnTo>
                    <a:pt x="183" y="83"/>
                  </a:lnTo>
                  <a:lnTo>
                    <a:pt x="183" y="70"/>
                  </a:lnTo>
                  <a:lnTo>
                    <a:pt x="155" y="47"/>
                  </a:lnTo>
                  <a:lnTo>
                    <a:pt x="155" y="35"/>
                  </a:lnTo>
                  <a:lnTo>
                    <a:pt x="183" y="47"/>
                  </a:lnTo>
                  <a:lnTo>
                    <a:pt x="183" y="35"/>
                  </a:lnTo>
                  <a:lnTo>
                    <a:pt x="163" y="20"/>
                  </a:lnTo>
                  <a:lnTo>
                    <a:pt x="163" y="12"/>
                  </a:lnTo>
                  <a:lnTo>
                    <a:pt x="183" y="20"/>
                  </a:lnTo>
                  <a:lnTo>
                    <a:pt x="183" y="0"/>
                  </a:lnTo>
                  <a:lnTo>
                    <a:pt x="190" y="0"/>
                  </a:lnTo>
                  <a:lnTo>
                    <a:pt x="190" y="20"/>
                  </a:lnTo>
                  <a:lnTo>
                    <a:pt x="210" y="12"/>
                  </a:lnTo>
                  <a:lnTo>
                    <a:pt x="210" y="20"/>
                  </a:lnTo>
                  <a:lnTo>
                    <a:pt x="198" y="35"/>
                  </a:lnTo>
                  <a:lnTo>
                    <a:pt x="198" y="47"/>
                  </a:lnTo>
                  <a:lnTo>
                    <a:pt x="218" y="35"/>
                  </a:lnTo>
                  <a:lnTo>
                    <a:pt x="218" y="47"/>
                  </a:lnTo>
                  <a:lnTo>
                    <a:pt x="198" y="70"/>
                  </a:lnTo>
                  <a:lnTo>
                    <a:pt x="198" y="90"/>
                  </a:lnTo>
                  <a:lnTo>
                    <a:pt x="225" y="70"/>
                  </a:lnTo>
                  <a:lnTo>
                    <a:pt x="225" y="83"/>
                  </a:lnTo>
                  <a:lnTo>
                    <a:pt x="198" y="105"/>
                  </a:lnTo>
                  <a:lnTo>
                    <a:pt x="198" y="118"/>
                  </a:lnTo>
                  <a:lnTo>
                    <a:pt x="225" y="98"/>
                  </a:lnTo>
                  <a:lnTo>
                    <a:pt x="225" y="133"/>
                  </a:lnTo>
                  <a:lnTo>
                    <a:pt x="238" y="126"/>
                  </a:lnTo>
                  <a:lnTo>
                    <a:pt x="238" y="83"/>
                  </a:lnTo>
                  <a:lnTo>
                    <a:pt x="246" y="78"/>
                  </a:lnTo>
                  <a:lnTo>
                    <a:pt x="246" y="110"/>
                  </a:lnTo>
                  <a:lnTo>
                    <a:pt x="265" y="98"/>
                  </a:lnTo>
                  <a:lnTo>
                    <a:pt x="265" y="55"/>
                  </a:lnTo>
                  <a:lnTo>
                    <a:pt x="273" y="55"/>
                  </a:lnTo>
                  <a:lnTo>
                    <a:pt x="273" y="83"/>
                  </a:lnTo>
                  <a:lnTo>
                    <a:pt x="295" y="63"/>
                  </a:lnTo>
                  <a:lnTo>
                    <a:pt x="288" y="47"/>
                  </a:lnTo>
                  <a:lnTo>
                    <a:pt x="295" y="35"/>
                  </a:lnTo>
                  <a:lnTo>
                    <a:pt x="308" y="63"/>
                  </a:lnTo>
                  <a:lnTo>
                    <a:pt x="331" y="35"/>
                  </a:lnTo>
                  <a:lnTo>
                    <a:pt x="335" y="42"/>
                  </a:lnTo>
                  <a:lnTo>
                    <a:pt x="308" y="70"/>
                  </a:lnTo>
                  <a:lnTo>
                    <a:pt x="335" y="70"/>
                  </a:lnTo>
                  <a:lnTo>
                    <a:pt x="331" y="78"/>
                  </a:lnTo>
                  <a:lnTo>
                    <a:pt x="300" y="78"/>
                  </a:lnTo>
                  <a:lnTo>
                    <a:pt x="288" y="98"/>
                  </a:lnTo>
                  <a:lnTo>
                    <a:pt x="315" y="98"/>
                  </a:lnTo>
                  <a:lnTo>
                    <a:pt x="300" y="110"/>
                  </a:lnTo>
                  <a:lnTo>
                    <a:pt x="273" y="110"/>
                  </a:lnTo>
                  <a:lnTo>
                    <a:pt x="261" y="126"/>
                  </a:lnTo>
                  <a:lnTo>
                    <a:pt x="295" y="126"/>
                  </a:lnTo>
                  <a:lnTo>
                    <a:pt x="280" y="140"/>
                  </a:lnTo>
                  <a:lnTo>
                    <a:pt x="246" y="140"/>
                  </a:lnTo>
                  <a:lnTo>
                    <a:pt x="230" y="153"/>
                  </a:lnTo>
                  <a:lnTo>
                    <a:pt x="280" y="153"/>
                  </a:lnTo>
                  <a:lnTo>
                    <a:pt x="253" y="181"/>
                  </a:lnTo>
                  <a:lnTo>
                    <a:pt x="273" y="181"/>
                  </a:lnTo>
                  <a:lnTo>
                    <a:pt x="295" y="153"/>
                  </a:lnTo>
                  <a:lnTo>
                    <a:pt x="308" y="153"/>
                  </a:lnTo>
                  <a:lnTo>
                    <a:pt x="288" y="181"/>
                  </a:lnTo>
                  <a:lnTo>
                    <a:pt x="308" y="181"/>
                  </a:lnTo>
                  <a:lnTo>
                    <a:pt x="323" y="153"/>
                  </a:lnTo>
                  <a:lnTo>
                    <a:pt x="335" y="160"/>
                  </a:lnTo>
                  <a:lnTo>
                    <a:pt x="323" y="181"/>
                  </a:lnTo>
                  <a:lnTo>
                    <a:pt x="343" y="181"/>
                  </a:lnTo>
                  <a:lnTo>
                    <a:pt x="350" y="160"/>
                  </a:lnTo>
                  <a:lnTo>
                    <a:pt x="363" y="160"/>
                  </a:lnTo>
                  <a:lnTo>
                    <a:pt x="350" y="181"/>
                  </a:lnTo>
                  <a:lnTo>
                    <a:pt x="378" y="181"/>
                  </a:lnTo>
                  <a:lnTo>
                    <a:pt x="378" y="188"/>
                  </a:lnTo>
                  <a:lnTo>
                    <a:pt x="350" y="188"/>
                  </a:lnTo>
                  <a:lnTo>
                    <a:pt x="363" y="216"/>
                  </a:lnTo>
                  <a:lnTo>
                    <a:pt x="358" y="216"/>
                  </a:lnTo>
                  <a:lnTo>
                    <a:pt x="335" y="196"/>
                  </a:lnTo>
                  <a:lnTo>
                    <a:pt x="315" y="196"/>
                  </a:lnTo>
                  <a:lnTo>
                    <a:pt x="335" y="216"/>
                  </a:lnTo>
                  <a:lnTo>
                    <a:pt x="331" y="216"/>
                  </a:lnTo>
                  <a:lnTo>
                    <a:pt x="300" y="196"/>
                  </a:lnTo>
                  <a:lnTo>
                    <a:pt x="288" y="196"/>
                  </a:lnTo>
                  <a:lnTo>
                    <a:pt x="308" y="223"/>
                  </a:lnTo>
                  <a:lnTo>
                    <a:pt x="295" y="223"/>
                  </a:lnTo>
                  <a:lnTo>
                    <a:pt x="273" y="196"/>
                  </a:lnTo>
                  <a:lnTo>
                    <a:pt x="253" y="196"/>
                  </a:lnTo>
                  <a:lnTo>
                    <a:pt x="280" y="223"/>
                  </a:lnTo>
                  <a:lnTo>
                    <a:pt x="238" y="238"/>
                  </a:lnTo>
                  <a:lnTo>
                    <a:pt x="246" y="243"/>
                  </a:lnTo>
                  <a:lnTo>
                    <a:pt x="295" y="238"/>
                  </a:lnTo>
                  <a:lnTo>
                    <a:pt x="300" y="251"/>
                  </a:lnTo>
                  <a:lnTo>
                    <a:pt x="265" y="258"/>
                  </a:lnTo>
                  <a:lnTo>
                    <a:pt x="280" y="274"/>
                  </a:lnTo>
                  <a:lnTo>
                    <a:pt x="315" y="274"/>
                  </a:lnTo>
                  <a:lnTo>
                    <a:pt x="315" y="279"/>
                  </a:lnTo>
                  <a:lnTo>
                    <a:pt x="295" y="279"/>
                  </a:lnTo>
                  <a:lnTo>
                    <a:pt x="308" y="301"/>
                  </a:lnTo>
                  <a:lnTo>
                    <a:pt x="343" y="301"/>
                  </a:lnTo>
                  <a:lnTo>
                    <a:pt x="343" y="308"/>
                  </a:lnTo>
                  <a:lnTo>
                    <a:pt x="315" y="308"/>
                  </a:lnTo>
                  <a:lnTo>
                    <a:pt x="335" y="329"/>
                  </a:lnTo>
                  <a:lnTo>
                    <a:pt x="331" y="336"/>
                  </a:lnTo>
                  <a:lnTo>
                    <a:pt x="300" y="313"/>
                  </a:lnTo>
                  <a:lnTo>
                    <a:pt x="300" y="336"/>
                  </a:lnTo>
                  <a:lnTo>
                    <a:pt x="295" y="336"/>
                  </a:lnTo>
                  <a:lnTo>
                    <a:pt x="295" y="308"/>
                  </a:lnTo>
                  <a:lnTo>
                    <a:pt x="280" y="293"/>
                  </a:lnTo>
                  <a:lnTo>
                    <a:pt x="280" y="321"/>
                  </a:lnTo>
                  <a:lnTo>
                    <a:pt x="265" y="313"/>
                  </a:lnTo>
                  <a:lnTo>
                    <a:pt x="265" y="279"/>
                  </a:lnTo>
                  <a:lnTo>
                    <a:pt x="261" y="274"/>
                  </a:lnTo>
                  <a:lnTo>
                    <a:pt x="253" y="301"/>
                  </a:lnTo>
                  <a:lnTo>
                    <a:pt x="238" y="293"/>
                  </a:lnTo>
                  <a:lnTo>
                    <a:pt x="238" y="251"/>
                  </a:lnTo>
                  <a:lnTo>
                    <a:pt x="230" y="243"/>
                  </a:lnTo>
                  <a:lnTo>
                    <a:pt x="230" y="279"/>
                  </a:lnTo>
                  <a:lnTo>
                    <a:pt x="198" y="258"/>
                  </a:lnTo>
                  <a:lnTo>
                    <a:pt x="198" y="274"/>
                  </a:lnTo>
                  <a:lnTo>
                    <a:pt x="230" y="301"/>
                  </a:lnTo>
                  <a:lnTo>
                    <a:pt x="225" y="313"/>
                  </a:lnTo>
                  <a:lnTo>
                    <a:pt x="198" y="286"/>
                  </a:lnTo>
                  <a:lnTo>
                    <a:pt x="198" y="308"/>
                  </a:lnTo>
                  <a:lnTo>
                    <a:pt x="225" y="336"/>
                  </a:lnTo>
                  <a:lnTo>
                    <a:pt x="218" y="344"/>
                  </a:lnTo>
                  <a:lnTo>
                    <a:pt x="198" y="321"/>
                  </a:lnTo>
                  <a:lnTo>
                    <a:pt x="198" y="344"/>
                  </a:lnTo>
                  <a:lnTo>
                    <a:pt x="218" y="364"/>
                  </a:lnTo>
                  <a:lnTo>
                    <a:pt x="210" y="364"/>
                  </a:lnTo>
                  <a:lnTo>
                    <a:pt x="198" y="356"/>
                  </a:lnTo>
                  <a:lnTo>
                    <a:pt x="198" y="376"/>
                  </a:lnTo>
                  <a:lnTo>
                    <a:pt x="183" y="376"/>
                  </a:lnTo>
                  <a:lnTo>
                    <a:pt x="183" y="356"/>
                  </a:lnTo>
                  <a:lnTo>
                    <a:pt x="168" y="371"/>
                  </a:lnTo>
                  <a:lnTo>
                    <a:pt x="155" y="356"/>
                  </a:lnTo>
                  <a:lnTo>
                    <a:pt x="183" y="344"/>
                  </a:lnTo>
                  <a:lnTo>
                    <a:pt x="183" y="321"/>
                  </a:lnTo>
                  <a:lnTo>
                    <a:pt x="163" y="344"/>
                  </a:lnTo>
                  <a:lnTo>
                    <a:pt x="155" y="329"/>
                  </a:lnTo>
                  <a:lnTo>
                    <a:pt x="183" y="308"/>
                  </a:lnTo>
                  <a:lnTo>
                    <a:pt x="183" y="286"/>
                  </a:lnTo>
                  <a:lnTo>
                    <a:pt x="155" y="308"/>
                  </a:lnTo>
                  <a:lnTo>
                    <a:pt x="155" y="293"/>
                  </a:lnTo>
                  <a:lnTo>
                    <a:pt x="175" y="274"/>
                  </a:lnTo>
                  <a:lnTo>
                    <a:pt x="175" y="251"/>
                  </a:lnTo>
                  <a:lnTo>
                    <a:pt x="155" y="279"/>
                  </a:lnTo>
                  <a:lnTo>
                    <a:pt x="148" y="243"/>
                  </a:lnTo>
                  <a:lnTo>
                    <a:pt x="133" y="251"/>
                  </a:lnTo>
                  <a:lnTo>
                    <a:pt x="133" y="301"/>
                  </a:lnTo>
                  <a:lnTo>
                    <a:pt x="128" y="301"/>
                  </a:lnTo>
                  <a:lnTo>
                    <a:pt x="120" y="274"/>
                  </a:lnTo>
                  <a:lnTo>
                    <a:pt x="113" y="279"/>
                  </a:lnTo>
                  <a:lnTo>
                    <a:pt x="105" y="313"/>
                  </a:lnTo>
                  <a:lnTo>
                    <a:pt x="100" y="321"/>
                  </a:lnTo>
                  <a:lnTo>
                    <a:pt x="100" y="293"/>
                  </a:lnTo>
                  <a:lnTo>
                    <a:pt x="85" y="308"/>
                  </a:lnTo>
                  <a:lnTo>
                    <a:pt x="85" y="336"/>
                  </a:lnTo>
                  <a:lnTo>
                    <a:pt x="70" y="336"/>
                  </a:lnTo>
                  <a:lnTo>
                    <a:pt x="70" y="313"/>
                  </a:lnTo>
                  <a:lnTo>
                    <a:pt x="50" y="336"/>
                  </a:lnTo>
                  <a:lnTo>
                    <a:pt x="43" y="329"/>
                  </a:lnTo>
                  <a:lnTo>
                    <a:pt x="66" y="308"/>
                  </a:lnTo>
                  <a:lnTo>
                    <a:pt x="35" y="308"/>
                  </a:lnTo>
                  <a:lnTo>
                    <a:pt x="35" y="293"/>
                  </a:lnTo>
                  <a:lnTo>
                    <a:pt x="78" y="293"/>
                  </a:lnTo>
                  <a:lnTo>
                    <a:pt x="85" y="279"/>
                  </a:lnTo>
                  <a:lnTo>
                    <a:pt x="50" y="279"/>
                  </a:lnTo>
                  <a:lnTo>
                    <a:pt x="50" y="266"/>
                  </a:lnTo>
                  <a:lnTo>
                    <a:pt x="100" y="266"/>
                  </a:lnTo>
                  <a:lnTo>
                    <a:pt x="113" y="258"/>
                  </a:lnTo>
                  <a:lnTo>
                    <a:pt x="78" y="258"/>
                  </a:lnTo>
                  <a:lnTo>
                    <a:pt x="85" y="243"/>
                  </a:lnTo>
                  <a:lnTo>
                    <a:pt x="128" y="243"/>
                  </a:lnTo>
                  <a:lnTo>
                    <a:pt x="133" y="231"/>
                  </a:lnTo>
                  <a:lnTo>
                    <a:pt x="100" y="231"/>
                  </a:lnTo>
                  <a:lnTo>
                    <a:pt x="120" y="196"/>
                  </a:lnTo>
                  <a:lnTo>
                    <a:pt x="105" y="196"/>
                  </a:lnTo>
                  <a:lnTo>
                    <a:pt x="85" y="231"/>
                  </a:lnTo>
                  <a:lnTo>
                    <a:pt x="70" y="223"/>
                  </a:lnTo>
                  <a:lnTo>
                    <a:pt x="85" y="196"/>
                  </a:lnTo>
                  <a:lnTo>
                    <a:pt x="66" y="196"/>
                  </a:lnTo>
                  <a:lnTo>
                    <a:pt x="50" y="223"/>
                  </a:lnTo>
                  <a:lnTo>
                    <a:pt x="35" y="223"/>
                  </a:lnTo>
                  <a:lnTo>
                    <a:pt x="50" y="196"/>
                  </a:lnTo>
                  <a:lnTo>
                    <a:pt x="43" y="196"/>
                  </a:lnTo>
                  <a:lnTo>
                    <a:pt x="23" y="216"/>
                  </a:lnTo>
                  <a:lnTo>
                    <a:pt x="8" y="216"/>
                  </a:lnTo>
                  <a:lnTo>
                    <a:pt x="23" y="196"/>
                  </a:lnTo>
                  <a:lnTo>
                    <a:pt x="0" y="196"/>
                  </a:lnTo>
                  <a:lnTo>
                    <a:pt x="0" y="181"/>
                  </a:lnTo>
                  <a:lnTo>
                    <a:pt x="30" y="181"/>
                  </a:lnTo>
                  <a:lnTo>
                    <a:pt x="15" y="168"/>
                  </a:lnTo>
                  <a:lnTo>
                    <a:pt x="30" y="160"/>
                  </a:lnTo>
                  <a:lnTo>
                    <a:pt x="35" y="181"/>
                  </a:lnTo>
                  <a:lnTo>
                    <a:pt x="58" y="181"/>
                  </a:lnTo>
                  <a:lnTo>
                    <a:pt x="35" y="160"/>
                  </a:lnTo>
                  <a:lnTo>
                    <a:pt x="58" y="160"/>
                  </a:lnTo>
                  <a:lnTo>
                    <a:pt x="70" y="181"/>
                  </a:lnTo>
                  <a:lnTo>
                    <a:pt x="85" y="181"/>
                  </a:lnTo>
                  <a:lnTo>
                    <a:pt x="66" y="160"/>
                  </a:lnTo>
                  <a:lnTo>
                    <a:pt x="85" y="160"/>
                  </a:lnTo>
                  <a:lnTo>
                    <a:pt x="105" y="181"/>
                  </a:lnTo>
                  <a:lnTo>
                    <a:pt x="120" y="181"/>
                  </a:lnTo>
                  <a:lnTo>
                    <a:pt x="100" y="153"/>
                  </a:lnTo>
                  <a:lnTo>
                    <a:pt x="140" y="153"/>
                  </a:lnTo>
                  <a:lnTo>
                    <a:pt x="133" y="140"/>
                  </a:lnTo>
                  <a:lnTo>
                    <a:pt x="93" y="140"/>
                  </a:lnTo>
                  <a:lnTo>
                    <a:pt x="78" y="133"/>
                  </a:lnTo>
                  <a:lnTo>
                    <a:pt x="120" y="133"/>
                  </a:lnTo>
                  <a:lnTo>
                    <a:pt x="105" y="110"/>
                  </a:lnTo>
                  <a:lnTo>
                    <a:pt x="66" y="110"/>
                  </a:lnTo>
                  <a:lnTo>
                    <a:pt x="58" y="98"/>
                  </a:lnTo>
                  <a:lnTo>
                    <a:pt x="93" y="98"/>
                  </a:lnTo>
                  <a:lnTo>
                    <a:pt x="78" y="83"/>
                  </a:lnTo>
                  <a:lnTo>
                    <a:pt x="35" y="83"/>
                  </a:lnTo>
                  <a:lnTo>
                    <a:pt x="35" y="70"/>
                  </a:lnTo>
                  <a:lnTo>
                    <a:pt x="66" y="70"/>
                  </a:lnTo>
                  <a:lnTo>
                    <a:pt x="35" y="42"/>
                  </a:lnTo>
                  <a:lnTo>
                    <a:pt x="50" y="35"/>
                  </a:lnTo>
                  <a:lnTo>
                    <a:pt x="70" y="63"/>
                  </a:lnTo>
                  <a:lnTo>
                    <a:pt x="78" y="35"/>
                  </a:lnTo>
                  <a:lnTo>
                    <a:pt x="85" y="42"/>
                  </a:lnTo>
                  <a:lnTo>
                    <a:pt x="85" y="70"/>
                  </a:lnTo>
                  <a:lnTo>
                    <a:pt x="100" y="83"/>
                  </a:lnTo>
                  <a:lnTo>
                    <a:pt x="100" y="55"/>
                  </a:lnTo>
                  <a:lnTo>
                    <a:pt x="113" y="63"/>
                  </a:lnTo>
                  <a:lnTo>
                    <a:pt x="113" y="98"/>
                  </a:lnTo>
                  <a:lnTo>
                    <a:pt x="128" y="110"/>
                  </a:lnTo>
                  <a:lnTo>
                    <a:pt x="128" y="78"/>
                  </a:lnTo>
                  <a:lnTo>
                    <a:pt x="133" y="83"/>
                  </a:lnTo>
                  <a:lnTo>
                    <a:pt x="133" y="118"/>
                  </a:lnTo>
                  <a:lnTo>
                    <a:pt x="148" y="133"/>
                  </a:lnTo>
                  <a:lnTo>
                    <a:pt x="148" y="196"/>
                  </a:lnTo>
                  <a:lnTo>
                    <a:pt x="120" y="168"/>
                  </a:lnTo>
                  <a:lnTo>
                    <a:pt x="155" y="168"/>
                  </a:lnTo>
                  <a:lnTo>
                    <a:pt x="163" y="118"/>
                  </a:lnTo>
                  <a:lnTo>
                    <a:pt x="190" y="140"/>
                  </a:lnTo>
                  <a:lnTo>
                    <a:pt x="218" y="118"/>
                  </a:lnTo>
                  <a:lnTo>
                    <a:pt x="218" y="160"/>
                  </a:lnTo>
                  <a:lnTo>
                    <a:pt x="253" y="160"/>
                  </a:lnTo>
                  <a:lnTo>
                    <a:pt x="230" y="188"/>
                  </a:lnTo>
                  <a:lnTo>
                    <a:pt x="253" y="216"/>
                  </a:lnTo>
                  <a:lnTo>
                    <a:pt x="218" y="223"/>
                  </a:lnTo>
                  <a:lnTo>
                    <a:pt x="218" y="258"/>
                  </a:lnTo>
                  <a:lnTo>
                    <a:pt x="183" y="231"/>
                  </a:lnTo>
                  <a:lnTo>
                    <a:pt x="163" y="258"/>
                  </a:lnTo>
                  <a:lnTo>
                    <a:pt x="155" y="223"/>
                  </a:lnTo>
                  <a:lnTo>
                    <a:pt x="120" y="223"/>
                  </a:lnTo>
                  <a:lnTo>
                    <a:pt x="155" y="98"/>
                  </a:lnTo>
                  <a:close/>
                </a:path>
              </a:pathLst>
            </a:custGeom>
            <a:solidFill>
              <a:srgbClr val="CCCCFF"/>
            </a:solidFill>
            <a:ln w="0" cap="flat">
              <a:solidFill>
                <a:srgbClr val="CCCC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00" name="Freeform 5"/>
            <p:cNvSpPr>
              <a:spLocks/>
            </p:cNvSpPr>
            <p:nvPr/>
          </p:nvSpPr>
          <p:spPr bwMode="auto">
            <a:xfrm>
              <a:off x="2612" y="585"/>
              <a:ext cx="71" cy="71"/>
            </a:xfrm>
            <a:custGeom>
              <a:avLst/>
              <a:gdLst>
                <a:gd name="T0" fmla="*/ 28 w 71"/>
                <a:gd name="T1" fmla="*/ 23 h 71"/>
                <a:gd name="T2" fmla="*/ 35 w 71"/>
                <a:gd name="T3" fmla="*/ 0 h 71"/>
                <a:gd name="T4" fmla="*/ 43 w 71"/>
                <a:gd name="T5" fmla="*/ 23 h 71"/>
                <a:gd name="T6" fmla="*/ 70 w 71"/>
                <a:gd name="T7" fmla="*/ 23 h 71"/>
                <a:gd name="T8" fmla="*/ 48 w 71"/>
                <a:gd name="T9" fmla="*/ 43 h 71"/>
                <a:gd name="T10" fmla="*/ 55 w 71"/>
                <a:gd name="T11" fmla="*/ 70 h 71"/>
                <a:gd name="T12" fmla="*/ 35 w 71"/>
                <a:gd name="T13" fmla="*/ 50 h 71"/>
                <a:gd name="T14" fmla="*/ 13 w 71"/>
                <a:gd name="T15" fmla="*/ 63 h 71"/>
                <a:gd name="T16" fmla="*/ 20 w 71"/>
                <a:gd name="T17" fmla="*/ 35 h 71"/>
                <a:gd name="T18" fmla="*/ 0 w 71"/>
                <a:gd name="T19" fmla="*/ 23 h 71"/>
                <a:gd name="T20" fmla="*/ 28 w 71"/>
                <a:gd name="T21" fmla="*/ 23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1" h="71">
                  <a:moveTo>
                    <a:pt x="28" y="23"/>
                  </a:moveTo>
                  <a:lnTo>
                    <a:pt x="35" y="0"/>
                  </a:lnTo>
                  <a:lnTo>
                    <a:pt x="43" y="23"/>
                  </a:lnTo>
                  <a:lnTo>
                    <a:pt x="70" y="23"/>
                  </a:lnTo>
                  <a:lnTo>
                    <a:pt x="48" y="43"/>
                  </a:lnTo>
                  <a:lnTo>
                    <a:pt x="55" y="70"/>
                  </a:lnTo>
                  <a:lnTo>
                    <a:pt x="35" y="50"/>
                  </a:lnTo>
                  <a:lnTo>
                    <a:pt x="13" y="63"/>
                  </a:lnTo>
                  <a:lnTo>
                    <a:pt x="20" y="35"/>
                  </a:lnTo>
                  <a:lnTo>
                    <a:pt x="0" y="23"/>
                  </a:lnTo>
                  <a:lnTo>
                    <a:pt x="28" y="23"/>
                  </a:lnTo>
                  <a:close/>
                </a:path>
              </a:pathLst>
            </a:custGeom>
            <a:solidFill>
              <a:srgbClr val="CCCCFF"/>
            </a:solidFill>
            <a:ln w="0" cap="flat">
              <a:solidFill>
                <a:srgbClr val="CCCC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01" name="Freeform 6"/>
            <p:cNvSpPr>
              <a:spLocks/>
            </p:cNvSpPr>
            <p:nvPr/>
          </p:nvSpPr>
          <p:spPr bwMode="auto">
            <a:xfrm>
              <a:off x="1492" y="755"/>
              <a:ext cx="1273" cy="1274"/>
            </a:xfrm>
            <a:custGeom>
              <a:avLst/>
              <a:gdLst>
                <a:gd name="T0" fmla="*/ 395 w 1273"/>
                <a:gd name="T1" fmla="*/ 402 h 1274"/>
                <a:gd name="T2" fmla="*/ 337 w 1273"/>
                <a:gd name="T3" fmla="*/ 289 h 1274"/>
                <a:gd name="T4" fmla="*/ 305 w 1273"/>
                <a:gd name="T5" fmla="*/ 199 h 1274"/>
                <a:gd name="T6" fmla="*/ 367 w 1273"/>
                <a:gd name="T7" fmla="*/ 91 h 1274"/>
                <a:gd name="T8" fmla="*/ 432 w 1273"/>
                <a:gd name="T9" fmla="*/ 199 h 1274"/>
                <a:gd name="T10" fmla="*/ 480 w 1273"/>
                <a:gd name="T11" fmla="*/ 294 h 1274"/>
                <a:gd name="T12" fmla="*/ 535 w 1273"/>
                <a:gd name="T13" fmla="*/ 404 h 1274"/>
                <a:gd name="T14" fmla="*/ 697 w 1273"/>
                <a:gd name="T15" fmla="*/ 390 h 1274"/>
                <a:gd name="T16" fmla="*/ 733 w 1273"/>
                <a:gd name="T17" fmla="*/ 264 h 1274"/>
                <a:gd name="T18" fmla="*/ 768 w 1273"/>
                <a:gd name="T19" fmla="*/ 138 h 1274"/>
                <a:gd name="T20" fmla="*/ 827 w 1273"/>
                <a:gd name="T21" fmla="*/ 0 h 1274"/>
                <a:gd name="T22" fmla="*/ 882 w 1273"/>
                <a:gd name="T23" fmla="*/ 134 h 1274"/>
                <a:gd name="T24" fmla="*/ 865 w 1273"/>
                <a:gd name="T25" fmla="*/ 251 h 1274"/>
                <a:gd name="T26" fmla="*/ 835 w 1273"/>
                <a:gd name="T27" fmla="*/ 362 h 1274"/>
                <a:gd name="T28" fmla="*/ 810 w 1273"/>
                <a:gd name="T29" fmla="*/ 548 h 1274"/>
                <a:gd name="T30" fmla="*/ 917 w 1273"/>
                <a:gd name="T31" fmla="*/ 482 h 1274"/>
                <a:gd name="T32" fmla="*/ 1015 w 1273"/>
                <a:gd name="T33" fmla="*/ 422 h 1274"/>
                <a:gd name="T34" fmla="*/ 1098 w 1273"/>
                <a:gd name="T35" fmla="*/ 392 h 1274"/>
                <a:gd name="T36" fmla="*/ 1190 w 1273"/>
                <a:gd name="T37" fmla="*/ 475 h 1274"/>
                <a:gd name="T38" fmla="*/ 1118 w 1273"/>
                <a:gd name="T39" fmla="*/ 523 h 1274"/>
                <a:gd name="T40" fmla="*/ 1045 w 1273"/>
                <a:gd name="T41" fmla="*/ 570 h 1274"/>
                <a:gd name="T42" fmla="*/ 967 w 1273"/>
                <a:gd name="T43" fmla="*/ 631 h 1274"/>
                <a:gd name="T44" fmla="*/ 1055 w 1273"/>
                <a:gd name="T45" fmla="*/ 673 h 1274"/>
                <a:gd name="T46" fmla="*/ 1145 w 1273"/>
                <a:gd name="T47" fmla="*/ 723 h 1274"/>
                <a:gd name="T48" fmla="*/ 1255 w 1273"/>
                <a:gd name="T49" fmla="*/ 776 h 1274"/>
                <a:gd name="T50" fmla="*/ 1158 w 1273"/>
                <a:gd name="T51" fmla="*/ 856 h 1274"/>
                <a:gd name="T52" fmla="*/ 1055 w 1273"/>
                <a:gd name="T53" fmla="*/ 824 h 1274"/>
                <a:gd name="T54" fmla="*/ 950 w 1273"/>
                <a:gd name="T55" fmla="*/ 788 h 1274"/>
                <a:gd name="T56" fmla="*/ 840 w 1273"/>
                <a:gd name="T57" fmla="*/ 758 h 1274"/>
                <a:gd name="T58" fmla="*/ 930 w 1273"/>
                <a:gd name="T59" fmla="*/ 917 h 1274"/>
                <a:gd name="T60" fmla="*/ 953 w 1273"/>
                <a:gd name="T61" fmla="*/ 1024 h 1274"/>
                <a:gd name="T62" fmla="*/ 973 w 1273"/>
                <a:gd name="T63" fmla="*/ 1110 h 1274"/>
                <a:gd name="T64" fmla="*/ 895 w 1273"/>
                <a:gd name="T65" fmla="*/ 1215 h 1274"/>
                <a:gd name="T66" fmla="*/ 840 w 1273"/>
                <a:gd name="T67" fmla="*/ 1102 h 1274"/>
                <a:gd name="T68" fmla="*/ 793 w 1273"/>
                <a:gd name="T69" fmla="*/ 1007 h 1274"/>
                <a:gd name="T70" fmla="*/ 733 w 1273"/>
                <a:gd name="T71" fmla="*/ 909 h 1274"/>
                <a:gd name="T72" fmla="*/ 577 w 1273"/>
                <a:gd name="T73" fmla="*/ 922 h 1274"/>
                <a:gd name="T74" fmla="*/ 548 w 1273"/>
                <a:gd name="T75" fmla="*/ 1035 h 1274"/>
                <a:gd name="T76" fmla="*/ 497 w 1273"/>
                <a:gd name="T77" fmla="*/ 1145 h 1274"/>
                <a:gd name="T78" fmla="*/ 455 w 1273"/>
                <a:gd name="T79" fmla="*/ 1273 h 1274"/>
                <a:gd name="T80" fmla="*/ 353 w 1273"/>
                <a:gd name="T81" fmla="*/ 1175 h 1274"/>
                <a:gd name="T82" fmla="*/ 360 w 1273"/>
                <a:gd name="T83" fmla="*/ 1085 h 1274"/>
                <a:gd name="T84" fmla="*/ 427 w 1273"/>
                <a:gd name="T85" fmla="*/ 964 h 1274"/>
                <a:gd name="T86" fmla="*/ 455 w 1273"/>
                <a:gd name="T87" fmla="*/ 779 h 1274"/>
                <a:gd name="T88" fmla="*/ 355 w 1273"/>
                <a:gd name="T89" fmla="*/ 819 h 1274"/>
                <a:gd name="T90" fmla="*/ 252 w 1273"/>
                <a:gd name="T91" fmla="*/ 869 h 1274"/>
                <a:gd name="T92" fmla="*/ 174 w 1273"/>
                <a:gd name="T93" fmla="*/ 909 h 1274"/>
                <a:gd name="T94" fmla="*/ 89 w 1273"/>
                <a:gd name="T95" fmla="*/ 844 h 1274"/>
                <a:gd name="T96" fmla="*/ 162 w 1273"/>
                <a:gd name="T97" fmla="*/ 796 h 1274"/>
                <a:gd name="T98" fmla="*/ 245 w 1273"/>
                <a:gd name="T99" fmla="*/ 746 h 1274"/>
                <a:gd name="T100" fmla="*/ 335 w 1273"/>
                <a:gd name="T101" fmla="*/ 688 h 1274"/>
                <a:gd name="T102" fmla="*/ 235 w 1273"/>
                <a:gd name="T103" fmla="*/ 643 h 1274"/>
                <a:gd name="T104" fmla="*/ 132 w 1273"/>
                <a:gd name="T105" fmla="*/ 585 h 1274"/>
                <a:gd name="T106" fmla="*/ 42 w 1273"/>
                <a:gd name="T107" fmla="*/ 535 h 1274"/>
                <a:gd name="T108" fmla="*/ 115 w 1273"/>
                <a:gd name="T109" fmla="*/ 445 h 1274"/>
                <a:gd name="T110" fmla="*/ 232 w 1273"/>
                <a:gd name="T111" fmla="*/ 482 h 1274"/>
                <a:gd name="T112" fmla="*/ 342 w 1273"/>
                <a:gd name="T113" fmla="*/ 513 h 1274"/>
                <a:gd name="T114" fmla="*/ 437 w 1273"/>
                <a:gd name="T115" fmla="*/ 552 h 1274"/>
                <a:gd name="T116" fmla="*/ 463 w 1273"/>
                <a:gd name="T117" fmla="*/ 495 h 1274"/>
                <a:gd name="T118" fmla="*/ 787 w 1273"/>
                <a:gd name="T119" fmla="*/ 482 h 1274"/>
                <a:gd name="T120" fmla="*/ 827 w 1273"/>
                <a:gd name="T121" fmla="*/ 819 h 1274"/>
                <a:gd name="T122" fmla="*/ 497 w 1273"/>
                <a:gd name="T123" fmla="*/ 844 h 12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73" h="1274">
                  <a:moveTo>
                    <a:pt x="402" y="440"/>
                  </a:moveTo>
                  <a:lnTo>
                    <a:pt x="522" y="465"/>
                  </a:lnTo>
                  <a:lnTo>
                    <a:pt x="497" y="415"/>
                  </a:lnTo>
                  <a:lnTo>
                    <a:pt x="395" y="402"/>
                  </a:lnTo>
                  <a:lnTo>
                    <a:pt x="367" y="349"/>
                  </a:lnTo>
                  <a:lnTo>
                    <a:pt x="470" y="362"/>
                  </a:lnTo>
                  <a:lnTo>
                    <a:pt x="445" y="312"/>
                  </a:lnTo>
                  <a:lnTo>
                    <a:pt x="337" y="289"/>
                  </a:lnTo>
                  <a:lnTo>
                    <a:pt x="325" y="264"/>
                  </a:lnTo>
                  <a:lnTo>
                    <a:pt x="412" y="264"/>
                  </a:lnTo>
                  <a:lnTo>
                    <a:pt x="395" y="229"/>
                  </a:lnTo>
                  <a:lnTo>
                    <a:pt x="305" y="199"/>
                  </a:lnTo>
                  <a:lnTo>
                    <a:pt x="312" y="174"/>
                  </a:lnTo>
                  <a:lnTo>
                    <a:pt x="372" y="186"/>
                  </a:lnTo>
                  <a:lnTo>
                    <a:pt x="335" y="108"/>
                  </a:lnTo>
                  <a:lnTo>
                    <a:pt x="367" y="91"/>
                  </a:lnTo>
                  <a:lnTo>
                    <a:pt x="402" y="161"/>
                  </a:lnTo>
                  <a:lnTo>
                    <a:pt x="450" y="103"/>
                  </a:lnTo>
                  <a:lnTo>
                    <a:pt x="467" y="138"/>
                  </a:lnTo>
                  <a:lnTo>
                    <a:pt x="432" y="199"/>
                  </a:lnTo>
                  <a:lnTo>
                    <a:pt x="455" y="242"/>
                  </a:lnTo>
                  <a:lnTo>
                    <a:pt x="497" y="179"/>
                  </a:lnTo>
                  <a:lnTo>
                    <a:pt x="515" y="211"/>
                  </a:lnTo>
                  <a:lnTo>
                    <a:pt x="480" y="294"/>
                  </a:lnTo>
                  <a:lnTo>
                    <a:pt x="515" y="362"/>
                  </a:lnTo>
                  <a:lnTo>
                    <a:pt x="565" y="251"/>
                  </a:lnTo>
                  <a:lnTo>
                    <a:pt x="582" y="284"/>
                  </a:lnTo>
                  <a:lnTo>
                    <a:pt x="535" y="404"/>
                  </a:lnTo>
                  <a:lnTo>
                    <a:pt x="557" y="450"/>
                  </a:lnTo>
                  <a:lnTo>
                    <a:pt x="607" y="337"/>
                  </a:lnTo>
                  <a:lnTo>
                    <a:pt x="672" y="445"/>
                  </a:lnTo>
                  <a:lnTo>
                    <a:pt x="697" y="390"/>
                  </a:lnTo>
                  <a:lnTo>
                    <a:pt x="637" y="269"/>
                  </a:lnTo>
                  <a:lnTo>
                    <a:pt x="660" y="246"/>
                  </a:lnTo>
                  <a:lnTo>
                    <a:pt x="702" y="331"/>
                  </a:lnTo>
                  <a:lnTo>
                    <a:pt x="733" y="264"/>
                  </a:lnTo>
                  <a:lnTo>
                    <a:pt x="677" y="151"/>
                  </a:lnTo>
                  <a:lnTo>
                    <a:pt x="702" y="138"/>
                  </a:lnTo>
                  <a:lnTo>
                    <a:pt x="745" y="224"/>
                  </a:lnTo>
                  <a:lnTo>
                    <a:pt x="768" y="138"/>
                  </a:lnTo>
                  <a:lnTo>
                    <a:pt x="725" y="96"/>
                  </a:lnTo>
                  <a:lnTo>
                    <a:pt x="733" y="48"/>
                  </a:lnTo>
                  <a:lnTo>
                    <a:pt x="793" y="103"/>
                  </a:lnTo>
                  <a:lnTo>
                    <a:pt x="827" y="0"/>
                  </a:lnTo>
                  <a:lnTo>
                    <a:pt x="857" y="18"/>
                  </a:lnTo>
                  <a:lnTo>
                    <a:pt x="815" y="126"/>
                  </a:lnTo>
                  <a:lnTo>
                    <a:pt x="900" y="83"/>
                  </a:lnTo>
                  <a:lnTo>
                    <a:pt x="882" y="134"/>
                  </a:lnTo>
                  <a:lnTo>
                    <a:pt x="815" y="169"/>
                  </a:lnTo>
                  <a:lnTo>
                    <a:pt x="787" y="246"/>
                  </a:lnTo>
                  <a:lnTo>
                    <a:pt x="878" y="211"/>
                  </a:lnTo>
                  <a:lnTo>
                    <a:pt x="865" y="251"/>
                  </a:lnTo>
                  <a:lnTo>
                    <a:pt x="780" y="294"/>
                  </a:lnTo>
                  <a:lnTo>
                    <a:pt x="750" y="362"/>
                  </a:lnTo>
                  <a:lnTo>
                    <a:pt x="853" y="312"/>
                  </a:lnTo>
                  <a:lnTo>
                    <a:pt x="835" y="362"/>
                  </a:lnTo>
                  <a:lnTo>
                    <a:pt x="725" y="420"/>
                  </a:lnTo>
                  <a:lnTo>
                    <a:pt x="702" y="482"/>
                  </a:lnTo>
                  <a:lnTo>
                    <a:pt x="847" y="410"/>
                  </a:lnTo>
                  <a:lnTo>
                    <a:pt x="810" y="548"/>
                  </a:lnTo>
                  <a:lnTo>
                    <a:pt x="888" y="510"/>
                  </a:lnTo>
                  <a:lnTo>
                    <a:pt x="895" y="397"/>
                  </a:lnTo>
                  <a:lnTo>
                    <a:pt x="938" y="374"/>
                  </a:lnTo>
                  <a:lnTo>
                    <a:pt x="917" y="482"/>
                  </a:lnTo>
                  <a:lnTo>
                    <a:pt x="978" y="452"/>
                  </a:lnTo>
                  <a:lnTo>
                    <a:pt x="985" y="362"/>
                  </a:lnTo>
                  <a:lnTo>
                    <a:pt x="1027" y="342"/>
                  </a:lnTo>
                  <a:lnTo>
                    <a:pt x="1015" y="422"/>
                  </a:lnTo>
                  <a:lnTo>
                    <a:pt x="1068" y="397"/>
                  </a:lnTo>
                  <a:lnTo>
                    <a:pt x="1068" y="331"/>
                  </a:lnTo>
                  <a:lnTo>
                    <a:pt x="1105" y="324"/>
                  </a:lnTo>
                  <a:lnTo>
                    <a:pt x="1098" y="392"/>
                  </a:lnTo>
                  <a:lnTo>
                    <a:pt x="1183" y="349"/>
                  </a:lnTo>
                  <a:lnTo>
                    <a:pt x="1200" y="385"/>
                  </a:lnTo>
                  <a:lnTo>
                    <a:pt x="1115" y="427"/>
                  </a:lnTo>
                  <a:lnTo>
                    <a:pt x="1190" y="475"/>
                  </a:lnTo>
                  <a:lnTo>
                    <a:pt x="1165" y="488"/>
                  </a:lnTo>
                  <a:lnTo>
                    <a:pt x="1085" y="452"/>
                  </a:lnTo>
                  <a:lnTo>
                    <a:pt x="1025" y="482"/>
                  </a:lnTo>
                  <a:lnTo>
                    <a:pt x="1118" y="523"/>
                  </a:lnTo>
                  <a:lnTo>
                    <a:pt x="1085" y="540"/>
                  </a:lnTo>
                  <a:lnTo>
                    <a:pt x="980" y="505"/>
                  </a:lnTo>
                  <a:lnTo>
                    <a:pt x="938" y="525"/>
                  </a:lnTo>
                  <a:lnTo>
                    <a:pt x="1045" y="570"/>
                  </a:lnTo>
                  <a:lnTo>
                    <a:pt x="995" y="595"/>
                  </a:lnTo>
                  <a:lnTo>
                    <a:pt x="905" y="543"/>
                  </a:lnTo>
                  <a:lnTo>
                    <a:pt x="835" y="578"/>
                  </a:lnTo>
                  <a:lnTo>
                    <a:pt x="967" y="631"/>
                  </a:lnTo>
                  <a:lnTo>
                    <a:pt x="863" y="716"/>
                  </a:lnTo>
                  <a:lnTo>
                    <a:pt x="900" y="728"/>
                  </a:lnTo>
                  <a:lnTo>
                    <a:pt x="1010" y="650"/>
                  </a:lnTo>
                  <a:lnTo>
                    <a:pt x="1055" y="673"/>
                  </a:lnTo>
                  <a:lnTo>
                    <a:pt x="967" y="736"/>
                  </a:lnTo>
                  <a:lnTo>
                    <a:pt x="1033" y="758"/>
                  </a:lnTo>
                  <a:lnTo>
                    <a:pt x="1135" y="706"/>
                  </a:lnTo>
                  <a:lnTo>
                    <a:pt x="1145" y="723"/>
                  </a:lnTo>
                  <a:lnTo>
                    <a:pt x="1088" y="763"/>
                  </a:lnTo>
                  <a:lnTo>
                    <a:pt x="1148" y="796"/>
                  </a:lnTo>
                  <a:lnTo>
                    <a:pt x="1243" y="751"/>
                  </a:lnTo>
                  <a:lnTo>
                    <a:pt x="1255" y="776"/>
                  </a:lnTo>
                  <a:lnTo>
                    <a:pt x="1170" y="819"/>
                  </a:lnTo>
                  <a:lnTo>
                    <a:pt x="1272" y="854"/>
                  </a:lnTo>
                  <a:lnTo>
                    <a:pt x="1265" y="879"/>
                  </a:lnTo>
                  <a:lnTo>
                    <a:pt x="1158" y="856"/>
                  </a:lnTo>
                  <a:lnTo>
                    <a:pt x="1188" y="917"/>
                  </a:lnTo>
                  <a:lnTo>
                    <a:pt x="1153" y="934"/>
                  </a:lnTo>
                  <a:lnTo>
                    <a:pt x="1105" y="842"/>
                  </a:lnTo>
                  <a:lnTo>
                    <a:pt x="1055" y="824"/>
                  </a:lnTo>
                  <a:lnTo>
                    <a:pt x="1098" y="909"/>
                  </a:lnTo>
                  <a:lnTo>
                    <a:pt x="1050" y="899"/>
                  </a:lnTo>
                  <a:lnTo>
                    <a:pt x="1003" y="806"/>
                  </a:lnTo>
                  <a:lnTo>
                    <a:pt x="950" y="788"/>
                  </a:lnTo>
                  <a:lnTo>
                    <a:pt x="985" y="879"/>
                  </a:lnTo>
                  <a:lnTo>
                    <a:pt x="942" y="879"/>
                  </a:lnTo>
                  <a:lnTo>
                    <a:pt x="888" y="766"/>
                  </a:lnTo>
                  <a:lnTo>
                    <a:pt x="840" y="758"/>
                  </a:lnTo>
                  <a:lnTo>
                    <a:pt x="890" y="861"/>
                  </a:lnTo>
                  <a:lnTo>
                    <a:pt x="762" y="839"/>
                  </a:lnTo>
                  <a:lnTo>
                    <a:pt x="787" y="892"/>
                  </a:lnTo>
                  <a:lnTo>
                    <a:pt x="930" y="917"/>
                  </a:lnTo>
                  <a:lnTo>
                    <a:pt x="917" y="956"/>
                  </a:lnTo>
                  <a:lnTo>
                    <a:pt x="810" y="934"/>
                  </a:lnTo>
                  <a:lnTo>
                    <a:pt x="840" y="994"/>
                  </a:lnTo>
                  <a:lnTo>
                    <a:pt x="953" y="1024"/>
                  </a:lnTo>
                  <a:lnTo>
                    <a:pt x="942" y="1049"/>
                  </a:lnTo>
                  <a:lnTo>
                    <a:pt x="857" y="1029"/>
                  </a:lnTo>
                  <a:lnTo>
                    <a:pt x="882" y="1079"/>
                  </a:lnTo>
                  <a:lnTo>
                    <a:pt x="973" y="1110"/>
                  </a:lnTo>
                  <a:lnTo>
                    <a:pt x="973" y="1133"/>
                  </a:lnTo>
                  <a:lnTo>
                    <a:pt x="905" y="1125"/>
                  </a:lnTo>
                  <a:lnTo>
                    <a:pt x="938" y="1192"/>
                  </a:lnTo>
                  <a:lnTo>
                    <a:pt x="895" y="1215"/>
                  </a:lnTo>
                  <a:lnTo>
                    <a:pt x="863" y="1145"/>
                  </a:lnTo>
                  <a:lnTo>
                    <a:pt x="840" y="1210"/>
                  </a:lnTo>
                  <a:lnTo>
                    <a:pt x="798" y="1188"/>
                  </a:lnTo>
                  <a:lnTo>
                    <a:pt x="840" y="1102"/>
                  </a:lnTo>
                  <a:lnTo>
                    <a:pt x="815" y="1049"/>
                  </a:lnTo>
                  <a:lnTo>
                    <a:pt x="780" y="1133"/>
                  </a:lnTo>
                  <a:lnTo>
                    <a:pt x="743" y="1120"/>
                  </a:lnTo>
                  <a:lnTo>
                    <a:pt x="793" y="1007"/>
                  </a:lnTo>
                  <a:lnTo>
                    <a:pt x="768" y="956"/>
                  </a:lnTo>
                  <a:lnTo>
                    <a:pt x="715" y="1047"/>
                  </a:lnTo>
                  <a:lnTo>
                    <a:pt x="697" y="1012"/>
                  </a:lnTo>
                  <a:lnTo>
                    <a:pt x="733" y="909"/>
                  </a:lnTo>
                  <a:lnTo>
                    <a:pt x="708" y="856"/>
                  </a:lnTo>
                  <a:lnTo>
                    <a:pt x="665" y="964"/>
                  </a:lnTo>
                  <a:lnTo>
                    <a:pt x="600" y="879"/>
                  </a:lnTo>
                  <a:lnTo>
                    <a:pt x="577" y="922"/>
                  </a:lnTo>
                  <a:lnTo>
                    <a:pt x="643" y="1049"/>
                  </a:lnTo>
                  <a:lnTo>
                    <a:pt x="618" y="1065"/>
                  </a:lnTo>
                  <a:lnTo>
                    <a:pt x="565" y="982"/>
                  </a:lnTo>
                  <a:lnTo>
                    <a:pt x="548" y="1035"/>
                  </a:lnTo>
                  <a:lnTo>
                    <a:pt x="592" y="1140"/>
                  </a:lnTo>
                  <a:lnTo>
                    <a:pt x="575" y="1170"/>
                  </a:lnTo>
                  <a:lnTo>
                    <a:pt x="533" y="1085"/>
                  </a:lnTo>
                  <a:lnTo>
                    <a:pt x="497" y="1145"/>
                  </a:lnTo>
                  <a:lnTo>
                    <a:pt x="545" y="1240"/>
                  </a:lnTo>
                  <a:lnTo>
                    <a:pt x="520" y="1253"/>
                  </a:lnTo>
                  <a:lnTo>
                    <a:pt x="485" y="1185"/>
                  </a:lnTo>
                  <a:lnTo>
                    <a:pt x="455" y="1273"/>
                  </a:lnTo>
                  <a:lnTo>
                    <a:pt x="407" y="1265"/>
                  </a:lnTo>
                  <a:lnTo>
                    <a:pt x="437" y="1175"/>
                  </a:lnTo>
                  <a:lnTo>
                    <a:pt x="370" y="1210"/>
                  </a:lnTo>
                  <a:lnTo>
                    <a:pt x="353" y="1175"/>
                  </a:lnTo>
                  <a:lnTo>
                    <a:pt x="463" y="1120"/>
                  </a:lnTo>
                  <a:lnTo>
                    <a:pt x="480" y="1067"/>
                  </a:lnTo>
                  <a:lnTo>
                    <a:pt x="377" y="1120"/>
                  </a:lnTo>
                  <a:lnTo>
                    <a:pt x="360" y="1085"/>
                  </a:lnTo>
                  <a:lnTo>
                    <a:pt x="497" y="1017"/>
                  </a:lnTo>
                  <a:lnTo>
                    <a:pt x="515" y="964"/>
                  </a:lnTo>
                  <a:lnTo>
                    <a:pt x="412" y="1017"/>
                  </a:lnTo>
                  <a:lnTo>
                    <a:pt x="427" y="964"/>
                  </a:lnTo>
                  <a:lnTo>
                    <a:pt x="540" y="909"/>
                  </a:lnTo>
                  <a:lnTo>
                    <a:pt x="552" y="849"/>
                  </a:lnTo>
                  <a:lnTo>
                    <a:pt x="437" y="897"/>
                  </a:lnTo>
                  <a:lnTo>
                    <a:pt x="455" y="779"/>
                  </a:lnTo>
                  <a:lnTo>
                    <a:pt x="402" y="806"/>
                  </a:lnTo>
                  <a:lnTo>
                    <a:pt x="385" y="922"/>
                  </a:lnTo>
                  <a:lnTo>
                    <a:pt x="347" y="929"/>
                  </a:lnTo>
                  <a:lnTo>
                    <a:pt x="355" y="819"/>
                  </a:lnTo>
                  <a:lnTo>
                    <a:pt x="300" y="856"/>
                  </a:lnTo>
                  <a:lnTo>
                    <a:pt x="295" y="956"/>
                  </a:lnTo>
                  <a:lnTo>
                    <a:pt x="250" y="969"/>
                  </a:lnTo>
                  <a:lnTo>
                    <a:pt x="252" y="869"/>
                  </a:lnTo>
                  <a:lnTo>
                    <a:pt x="217" y="886"/>
                  </a:lnTo>
                  <a:lnTo>
                    <a:pt x="210" y="977"/>
                  </a:lnTo>
                  <a:lnTo>
                    <a:pt x="162" y="989"/>
                  </a:lnTo>
                  <a:lnTo>
                    <a:pt x="174" y="909"/>
                  </a:lnTo>
                  <a:lnTo>
                    <a:pt x="107" y="944"/>
                  </a:lnTo>
                  <a:lnTo>
                    <a:pt x="89" y="909"/>
                  </a:lnTo>
                  <a:lnTo>
                    <a:pt x="162" y="861"/>
                  </a:lnTo>
                  <a:lnTo>
                    <a:pt x="89" y="844"/>
                  </a:lnTo>
                  <a:lnTo>
                    <a:pt x="137" y="808"/>
                  </a:lnTo>
                  <a:lnTo>
                    <a:pt x="202" y="854"/>
                  </a:lnTo>
                  <a:lnTo>
                    <a:pt x="240" y="824"/>
                  </a:lnTo>
                  <a:lnTo>
                    <a:pt x="162" y="796"/>
                  </a:lnTo>
                  <a:lnTo>
                    <a:pt x="205" y="753"/>
                  </a:lnTo>
                  <a:lnTo>
                    <a:pt x="287" y="808"/>
                  </a:lnTo>
                  <a:lnTo>
                    <a:pt x="337" y="783"/>
                  </a:lnTo>
                  <a:lnTo>
                    <a:pt x="245" y="746"/>
                  </a:lnTo>
                  <a:lnTo>
                    <a:pt x="287" y="723"/>
                  </a:lnTo>
                  <a:lnTo>
                    <a:pt x="382" y="763"/>
                  </a:lnTo>
                  <a:lnTo>
                    <a:pt x="420" y="733"/>
                  </a:lnTo>
                  <a:lnTo>
                    <a:pt x="335" y="688"/>
                  </a:lnTo>
                  <a:lnTo>
                    <a:pt x="463" y="625"/>
                  </a:lnTo>
                  <a:lnTo>
                    <a:pt x="402" y="590"/>
                  </a:lnTo>
                  <a:lnTo>
                    <a:pt x="282" y="650"/>
                  </a:lnTo>
                  <a:lnTo>
                    <a:pt x="235" y="643"/>
                  </a:lnTo>
                  <a:lnTo>
                    <a:pt x="355" y="583"/>
                  </a:lnTo>
                  <a:lnTo>
                    <a:pt x="277" y="555"/>
                  </a:lnTo>
                  <a:lnTo>
                    <a:pt x="174" y="608"/>
                  </a:lnTo>
                  <a:lnTo>
                    <a:pt x="132" y="585"/>
                  </a:lnTo>
                  <a:lnTo>
                    <a:pt x="235" y="535"/>
                  </a:lnTo>
                  <a:lnTo>
                    <a:pt x="167" y="505"/>
                  </a:lnTo>
                  <a:lnTo>
                    <a:pt x="55" y="560"/>
                  </a:lnTo>
                  <a:lnTo>
                    <a:pt x="42" y="535"/>
                  </a:lnTo>
                  <a:lnTo>
                    <a:pt x="115" y="488"/>
                  </a:lnTo>
                  <a:lnTo>
                    <a:pt x="0" y="447"/>
                  </a:lnTo>
                  <a:lnTo>
                    <a:pt x="12" y="410"/>
                  </a:lnTo>
                  <a:lnTo>
                    <a:pt x="115" y="445"/>
                  </a:lnTo>
                  <a:lnTo>
                    <a:pt x="107" y="362"/>
                  </a:lnTo>
                  <a:lnTo>
                    <a:pt x="132" y="372"/>
                  </a:lnTo>
                  <a:lnTo>
                    <a:pt x="162" y="452"/>
                  </a:lnTo>
                  <a:lnTo>
                    <a:pt x="232" y="482"/>
                  </a:lnTo>
                  <a:lnTo>
                    <a:pt x="192" y="385"/>
                  </a:lnTo>
                  <a:lnTo>
                    <a:pt x="235" y="404"/>
                  </a:lnTo>
                  <a:lnTo>
                    <a:pt x="277" y="492"/>
                  </a:lnTo>
                  <a:lnTo>
                    <a:pt x="342" y="513"/>
                  </a:lnTo>
                  <a:lnTo>
                    <a:pt x="300" y="404"/>
                  </a:lnTo>
                  <a:lnTo>
                    <a:pt x="325" y="415"/>
                  </a:lnTo>
                  <a:lnTo>
                    <a:pt x="385" y="535"/>
                  </a:lnTo>
                  <a:lnTo>
                    <a:pt x="437" y="552"/>
                  </a:lnTo>
                  <a:lnTo>
                    <a:pt x="522" y="723"/>
                  </a:lnTo>
                  <a:lnTo>
                    <a:pt x="407" y="686"/>
                  </a:lnTo>
                  <a:lnTo>
                    <a:pt x="510" y="633"/>
                  </a:lnTo>
                  <a:lnTo>
                    <a:pt x="463" y="495"/>
                  </a:lnTo>
                  <a:lnTo>
                    <a:pt x="565" y="510"/>
                  </a:lnTo>
                  <a:lnTo>
                    <a:pt x="618" y="420"/>
                  </a:lnTo>
                  <a:lnTo>
                    <a:pt x="690" y="523"/>
                  </a:lnTo>
                  <a:lnTo>
                    <a:pt x="787" y="482"/>
                  </a:lnTo>
                  <a:lnTo>
                    <a:pt x="762" y="583"/>
                  </a:lnTo>
                  <a:lnTo>
                    <a:pt x="870" y="646"/>
                  </a:lnTo>
                  <a:lnTo>
                    <a:pt x="775" y="716"/>
                  </a:lnTo>
                  <a:lnTo>
                    <a:pt x="827" y="819"/>
                  </a:lnTo>
                  <a:lnTo>
                    <a:pt x="695" y="788"/>
                  </a:lnTo>
                  <a:lnTo>
                    <a:pt x="655" y="884"/>
                  </a:lnTo>
                  <a:lnTo>
                    <a:pt x="592" y="796"/>
                  </a:lnTo>
                  <a:lnTo>
                    <a:pt x="497" y="844"/>
                  </a:lnTo>
                  <a:lnTo>
                    <a:pt x="402" y="440"/>
                  </a:lnTo>
                  <a:close/>
                </a:path>
              </a:pathLst>
            </a:custGeom>
            <a:solidFill>
              <a:srgbClr val="CCCCFF"/>
            </a:solidFill>
            <a:ln w="0" cap="flat">
              <a:solidFill>
                <a:srgbClr val="CCCC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02" name="Freeform 7"/>
            <p:cNvSpPr>
              <a:spLocks/>
            </p:cNvSpPr>
            <p:nvPr/>
          </p:nvSpPr>
          <p:spPr bwMode="auto">
            <a:xfrm>
              <a:off x="2007" y="1308"/>
              <a:ext cx="241" cy="219"/>
            </a:xfrm>
            <a:custGeom>
              <a:avLst/>
              <a:gdLst>
                <a:gd name="T0" fmla="*/ 85 w 241"/>
                <a:gd name="T1" fmla="*/ 67 h 219"/>
                <a:gd name="T2" fmla="*/ 72 w 241"/>
                <a:gd name="T3" fmla="*/ 0 h 219"/>
                <a:gd name="T4" fmla="*/ 128 w 241"/>
                <a:gd name="T5" fmla="*/ 45 h 219"/>
                <a:gd name="T6" fmla="*/ 205 w 241"/>
                <a:gd name="T7" fmla="*/ 7 h 219"/>
                <a:gd name="T8" fmla="*/ 170 w 241"/>
                <a:gd name="T9" fmla="*/ 90 h 219"/>
                <a:gd name="T10" fmla="*/ 240 w 241"/>
                <a:gd name="T11" fmla="*/ 163 h 219"/>
                <a:gd name="T12" fmla="*/ 145 w 241"/>
                <a:gd name="T13" fmla="*/ 145 h 219"/>
                <a:gd name="T14" fmla="*/ 107 w 241"/>
                <a:gd name="T15" fmla="*/ 218 h 219"/>
                <a:gd name="T16" fmla="*/ 92 w 241"/>
                <a:gd name="T17" fmla="*/ 128 h 219"/>
                <a:gd name="T18" fmla="*/ 0 w 241"/>
                <a:gd name="T19" fmla="*/ 110 h 219"/>
                <a:gd name="T20" fmla="*/ 85 w 241"/>
                <a:gd name="T21" fmla="*/ 67 h 2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1" h="219">
                  <a:moveTo>
                    <a:pt x="85" y="67"/>
                  </a:moveTo>
                  <a:lnTo>
                    <a:pt x="72" y="0"/>
                  </a:lnTo>
                  <a:lnTo>
                    <a:pt x="128" y="45"/>
                  </a:lnTo>
                  <a:lnTo>
                    <a:pt x="205" y="7"/>
                  </a:lnTo>
                  <a:lnTo>
                    <a:pt x="170" y="90"/>
                  </a:lnTo>
                  <a:lnTo>
                    <a:pt x="240" y="163"/>
                  </a:lnTo>
                  <a:lnTo>
                    <a:pt x="145" y="145"/>
                  </a:lnTo>
                  <a:lnTo>
                    <a:pt x="107" y="218"/>
                  </a:lnTo>
                  <a:lnTo>
                    <a:pt x="92" y="128"/>
                  </a:lnTo>
                  <a:lnTo>
                    <a:pt x="0" y="110"/>
                  </a:lnTo>
                  <a:lnTo>
                    <a:pt x="85" y="67"/>
                  </a:lnTo>
                  <a:close/>
                </a:path>
              </a:pathLst>
            </a:custGeom>
            <a:solidFill>
              <a:srgbClr val="CCCCFF"/>
            </a:solidFill>
            <a:ln w="0" cap="flat">
              <a:solidFill>
                <a:srgbClr val="CCCC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3" name="weather-12">
            <a:hlinkClick r:id="" action="ppaction://media"/>
          </p:cNvPr>
          <p:cNvPicPr>
            <a:picLocks noRot="1" noChangeAspect="1"/>
          </p:cNvPicPr>
          <p:nvPr>
            <a:wavAudioFile r:embed="rId1" name="weather-12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49291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2"/>
          <p:cNvSpPr>
            <a:spLocks/>
          </p:cNvSpPr>
          <p:nvPr/>
        </p:nvSpPr>
        <p:spPr bwMode="auto">
          <a:xfrm>
            <a:off x="2009775" y="666750"/>
            <a:ext cx="3589338" cy="2276475"/>
          </a:xfrm>
          <a:custGeom>
            <a:avLst/>
            <a:gdLst>
              <a:gd name="T0" fmla="*/ 2147483646 w 2261"/>
              <a:gd name="T1" fmla="*/ 2147483646 h 1434"/>
              <a:gd name="T2" fmla="*/ 2147483646 w 2261"/>
              <a:gd name="T3" fmla="*/ 2147483646 h 1434"/>
              <a:gd name="T4" fmla="*/ 2147483646 w 2261"/>
              <a:gd name="T5" fmla="*/ 2147483646 h 1434"/>
              <a:gd name="T6" fmla="*/ 2147483646 w 2261"/>
              <a:gd name="T7" fmla="*/ 2147483646 h 1434"/>
              <a:gd name="T8" fmla="*/ 2147483646 w 2261"/>
              <a:gd name="T9" fmla="*/ 2147483646 h 1434"/>
              <a:gd name="T10" fmla="*/ 2147483646 w 2261"/>
              <a:gd name="T11" fmla="*/ 2147483646 h 1434"/>
              <a:gd name="T12" fmla="*/ 2147483646 w 2261"/>
              <a:gd name="T13" fmla="*/ 2147483646 h 1434"/>
              <a:gd name="T14" fmla="*/ 2147483646 w 2261"/>
              <a:gd name="T15" fmla="*/ 2147483646 h 1434"/>
              <a:gd name="T16" fmla="*/ 2147483646 w 2261"/>
              <a:gd name="T17" fmla="*/ 2147483646 h 1434"/>
              <a:gd name="T18" fmla="*/ 0 w 2261"/>
              <a:gd name="T19" fmla="*/ 2147483646 h 1434"/>
              <a:gd name="T20" fmla="*/ 0 w 2261"/>
              <a:gd name="T21" fmla="*/ 2147483646 h 1434"/>
              <a:gd name="T22" fmla="*/ 2147483646 w 2261"/>
              <a:gd name="T23" fmla="*/ 2147483646 h 1434"/>
              <a:gd name="T24" fmla="*/ 2147483646 w 2261"/>
              <a:gd name="T25" fmla="*/ 2147483646 h 1434"/>
              <a:gd name="T26" fmla="*/ 2147483646 w 2261"/>
              <a:gd name="T27" fmla="*/ 2147483646 h 1434"/>
              <a:gd name="T28" fmla="*/ 2147483646 w 2261"/>
              <a:gd name="T29" fmla="*/ 2147483646 h 1434"/>
              <a:gd name="T30" fmla="*/ 2147483646 w 2261"/>
              <a:gd name="T31" fmla="*/ 2147483646 h 1434"/>
              <a:gd name="T32" fmla="*/ 2147483646 w 2261"/>
              <a:gd name="T33" fmla="*/ 2147483646 h 1434"/>
              <a:gd name="T34" fmla="*/ 2147483646 w 2261"/>
              <a:gd name="T35" fmla="*/ 2147483646 h 1434"/>
              <a:gd name="T36" fmla="*/ 2147483646 w 2261"/>
              <a:gd name="T37" fmla="*/ 2147483646 h 1434"/>
              <a:gd name="T38" fmla="*/ 2147483646 w 2261"/>
              <a:gd name="T39" fmla="*/ 2147483646 h 1434"/>
              <a:gd name="T40" fmla="*/ 2147483646 w 2261"/>
              <a:gd name="T41" fmla="*/ 2147483646 h 1434"/>
              <a:gd name="T42" fmla="*/ 2147483646 w 2261"/>
              <a:gd name="T43" fmla="*/ 2147483646 h 1434"/>
              <a:gd name="T44" fmla="*/ 2147483646 w 2261"/>
              <a:gd name="T45" fmla="*/ 2147483646 h 1434"/>
              <a:gd name="T46" fmla="*/ 2147483646 w 2261"/>
              <a:gd name="T47" fmla="*/ 2147483646 h 1434"/>
              <a:gd name="T48" fmla="*/ 2147483646 w 2261"/>
              <a:gd name="T49" fmla="*/ 2147483646 h 1434"/>
              <a:gd name="T50" fmla="*/ 2147483646 w 2261"/>
              <a:gd name="T51" fmla="*/ 2147483646 h 1434"/>
              <a:gd name="T52" fmla="*/ 2147483646 w 2261"/>
              <a:gd name="T53" fmla="*/ 2147483646 h 1434"/>
              <a:gd name="T54" fmla="*/ 2147483646 w 2261"/>
              <a:gd name="T55" fmla="*/ 2147483646 h 1434"/>
              <a:gd name="T56" fmla="*/ 2147483646 w 2261"/>
              <a:gd name="T57" fmla="*/ 2147483646 h 1434"/>
              <a:gd name="T58" fmla="*/ 2147483646 w 2261"/>
              <a:gd name="T59" fmla="*/ 2147483646 h 1434"/>
              <a:gd name="T60" fmla="*/ 2147483646 w 2261"/>
              <a:gd name="T61" fmla="*/ 2147483646 h 1434"/>
              <a:gd name="T62" fmla="*/ 2147483646 w 2261"/>
              <a:gd name="T63" fmla="*/ 2147483646 h 1434"/>
              <a:gd name="T64" fmla="*/ 2147483646 w 2261"/>
              <a:gd name="T65" fmla="*/ 2147483646 h 1434"/>
              <a:gd name="T66" fmla="*/ 2147483646 w 2261"/>
              <a:gd name="T67" fmla="*/ 2147483646 h 1434"/>
              <a:gd name="T68" fmla="*/ 2147483646 w 2261"/>
              <a:gd name="T69" fmla="*/ 2147483646 h 1434"/>
              <a:gd name="T70" fmla="*/ 2147483646 w 2261"/>
              <a:gd name="T71" fmla="*/ 2147483646 h 1434"/>
              <a:gd name="T72" fmla="*/ 2147483646 w 2261"/>
              <a:gd name="T73" fmla="*/ 2147483646 h 1434"/>
              <a:gd name="T74" fmla="*/ 2147483646 w 2261"/>
              <a:gd name="T75" fmla="*/ 0 h 1434"/>
              <a:gd name="T76" fmla="*/ 2147483646 w 2261"/>
              <a:gd name="T77" fmla="*/ 2147483646 h 1434"/>
              <a:gd name="T78" fmla="*/ 2147483646 w 2261"/>
              <a:gd name="T79" fmla="*/ 2147483646 h 1434"/>
              <a:gd name="T80" fmla="*/ 2147483646 w 2261"/>
              <a:gd name="T81" fmla="*/ 2147483646 h 1434"/>
              <a:gd name="T82" fmla="*/ 2147483646 w 2261"/>
              <a:gd name="T83" fmla="*/ 2147483646 h 1434"/>
              <a:gd name="T84" fmla="*/ 2147483646 w 2261"/>
              <a:gd name="T85" fmla="*/ 2147483646 h 1434"/>
              <a:gd name="T86" fmla="*/ 2147483646 w 2261"/>
              <a:gd name="T87" fmla="*/ 2147483646 h 1434"/>
              <a:gd name="T88" fmla="*/ 2147483646 w 2261"/>
              <a:gd name="T89" fmla="*/ 2147483646 h 1434"/>
              <a:gd name="T90" fmla="*/ 2147483646 w 2261"/>
              <a:gd name="T91" fmla="*/ 2147483646 h 1434"/>
              <a:gd name="T92" fmla="*/ 2147483646 w 2261"/>
              <a:gd name="T93" fmla="*/ 2147483646 h 1434"/>
              <a:gd name="T94" fmla="*/ 2147483646 w 2261"/>
              <a:gd name="T95" fmla="*/ 2147483646 h 1434"/>
              <a:gd name="T96" fmla="*/ 2147483646 w 2261"/>
              <a:gd name="T97" fmla="*/ 2147483646 h 1434"/>
              <a:gd name="T98" fmla="*/ 2147483646 w 2261"/>
              <a:gd name="T99" fmla="*/ 2147483646 h 1434"/>
              <a:gd name="T100" fmla="*/ 2147483646 w 2261"/>
              <a:gd name="T101" fmla="*/ 2147483646 h 1434"/>
              <a:gd name="T102" fmla="*/ 2147483646 w 2261"/>
              <a:gd name="T103" fmla="*/ 2147483646 h 1434"/>
              <a:gd name="T104" fmla="*/ 2147483646 w 2261"/>
              <a:gd name="T105" fmla="*/ 2147483646 h 1434"/>
              <a:gd name="T106" fmla="*/ 2147483646 w 2261"/>
              <a:gd name="T107" fmla="*/ 2147483646 h 1434"/>
              <a:gd name="T108" fmla="*/ 2147483646 w 2261"/>
              <a:gd name="T109" fmla="*/ 2147483646 h 1434"/>
              <a:gd name="T110" fmla="*/ 2147483646 w 2261"/>
              <a:gd name="T111" fmla="*/ 2147483646 h 1434"/>
              <a:gd name="T112" fmla="*/ 2147483646 w 2261"/>
              <a:gd name="T113" fmla="*/ 2147483646 h 1434"/>
              <a:gd name="T114" fmla="*/ 2147483646 w 2261"/>
              <a:gd name="T115" fmla="*/ 2147483646 h 1434"/>
              <a:gd name="T116" fmla="*/ 2147483646 w 2261"/>
              <a:gd name="T117" fmla="*/ 2147483646 h 1434"/>
              <a:gd name="T118" fmla="*/ 2147483646 w 2261"/>
              <a:gd name="T119" fmla="*/ 2147483646 h 1434"/>
              <a:gd name="T120" fmla="*/ 2147483646 w 2261"/>
              <a:gd name="T121" fmla="*/ 2147483646 h 1434"/>
              <a:gd name="T122" fmla="*/ 2147483646 w 2261"/>
              <a:gd name="T123" fmla="*/ 2147483646 h 1434"/>
              <a:gd name="T124" fmla="*/ 2147483646 w 2261"/>
              <a:gd name="T125" fmla="*/ 2147483646 h 143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61" h="1434">
                <a:moveTo>
                  <a:pt x="2085" y="1028"/>
                </a:moveTo>
                <a:lnTo>
                  <a:pt x="2127" y="1043"/>
                </a:lnTo>
                <a:lnTo>
                  <a:pt x="2162" y="1066"/>
                </a:lnTo>
                <a:lnTo>
                  <a:pt x="2196" y="1105"/>
                </a:lnTo>
                <a:lnTo>
                  <a:pt x="2242" y="1191"/>
                </a:lnTo>
                <a:lnTo>
                  <a:pt x="2254" y="1238"/>
                </a:lnTo>
                <a:lnTo>
                  <a:pt x="2260" y="1293"/>
                </a:lnTo>
                <a:lnTo>
                  <a:pt x="2252" y="1339"/>
                </a:lnTo>
                <a:lnTo>
                  <a:pt x="2235" y="1433"/>
                </a:lnTo>
                <a:lnTo>
                  <a:pt x="0" y="1433"/>
                </a:lnTo>
                <a:lnTo>
                  <a:pt x="0" y="1386"/>
                </a:lnTo>
                <a:lnTo>
                  <a:pt x="3" y="1282"/>
                </a:lnTo>
                <a:lnTo>
                  <a:pt x="19" y="1214"/>
                </a:lnTo>
                <a:lnTo>
                  <a:pt x="46" y="1149"/>
                </a:lnTo>
                <a:lnTo>
                  <a:pt x="87" y="1093"/>
                </a:lnTo>
                <a:lnTo>
                  <a:pt x="114" y="1060"/>
                </a:lnTo>
                <a:lnTo>
                  <a:pt x="145" y="1033"/>
                </a:lnTo>
                <a:lnTo>
                  <a:pt x="180" y="1013"/>
                </a:lnTo>
                <a:lnTo>
                  <a:pt x="215" y="997"/>
                </a:lnTo>
                <a:lnTo>
                  <a:pt x="218" y="939"/>
                </a:lnTo>
                <a:lnTo>
                  <a:pt x="237" y="829"/>
                </a:lnTo>
                <a:lnTo>
                  <a:pt x="271" y="728"/>
                </a:lnTo>
                <a:lnTo>
                  <a:pt x="297" y="683"/>
                </a:lnTo>
                <a:lnTo>
                  <a:pt x="358" y="597"/>
                </a:lnTo>
                <a:lnTo>
                  <a:pt x="418" y="528"/>
                </a:lnTo>
                <a:lnTo>
                  <a:pt x="450" y="499"/>
                </a:lnTo>
                <a:lnTo>
                  <a:pt x="487" y="478"/>
                </a:lnTo>
                <a:lnTo>
                  <a:pt x="557" y="442"/>
                </a:lnTo>
                <a:lnTo>
                  <a:pt x="636" y="426"/>
                </a:lnTo>
                <a:lnTo>
                  <a:pt x="633" y="365"/>
                </a:lnTo>
                <a:lnTo>
                  <a:pt x="636" y="291"/>
                </a:lnTo>
                <a:lnTo>
                  <a:pt x="654" y="223"/>
                </a:lnTo>
                <a:lnTo>
                  <a:pt x="680" y="161"/>
                </a:lnTo>
                <a:lnTo>
                  <a:pt x="718" y="107"/>
                </a:lnTo>
                <a:lnTo>
                  <a:pt x="762" y="61"/>
                </a:lnTo>
                <a:lnTo>
                  <a:pt x="813" y="27"/>
                </a:lnTo>
                <a:lnTo>
                  <a:pt x="866" y="7"/>
                </a:lnTo>
                <a:lnTo>
                  <a:pt x="927" y="0"/>
                </a:lnTo>
                <a:lnTo>
                  <a:pt x="982" y="7"/>
                </a:lnTo>
                <a:lnTo>
                  <a:pt x="1038" y="27"/>
                </a:lnTo>
                <a:lnTo>
                  <a:pt x="1089" y="61"/>
                </a:lnTo>
                <a:lnTo>
                  <a:pt x="1135" y="107"/>
                </a:lnTo>
                <a:lnTo>
                  <a:pt x="1176" y="173"/>
                </a:lnTo>
                <a:lnTo>
                  <a:pt x="1205" y="249"/>
                </a:lnTo>
                <a:lnTo>
                  <a:pt x="1260" y="217"/>
                </a:lnTo>
                <a:lnTo>
                  <a:pt x="1329" y="208"/>
                </a:lnTo>
                <a:lnTo>
                  <a:pt x="1418" y="229"/>
                </a:lnTo>
                <a:lnTo>
                  <a:pt x="1473" y="271"/>
                </a:lnTo>
                <a:lnTo>
                  <a:pt x="1522" y="336"/>
                </a:lnTo>
                <a:lnTo>
                  <a:pt x="1555" y="437"/>
                </a:lnTo>
                <a:lnTo>
                  <a:pt x="1560" y="508"/>
                </a:lnTo>
                <a:lnTo>
                  <a:pt x="1671" y="489"/>
                </a:lnTo>
                <a:lnTo>
                  <a:pt x="1744" y="493"/>
                </a:lnTo>
                <a:lnTo>
                  <a:pt x="1814" y="519"/>
                </a:lnTo>
                <a:lnTo>
                  <a:pt x="1874" y="562"/>
                </a:lnTo>
                <a:lnTo>
                  <a:pt x="1935" y="624"/>
                </a:lnTo>
                <a:lnTo>
                  <a:pt x="1981" y="691"/>
                </a:lnTo>
                <a:lnTo>
                  <a:pt x="2015" y="772"/>
                </a:lnTo>
                <a:lnTo>
                  <a:pt x="2036" y="858"/>
                </a:lnTo>
                <a:lnTo>
                  <a:pt x="2044" y="954"/>
                </a:lnTo>
                <a:lnTo>
                  <a:pt x="2041" y="1028"/>
                </a:lnTo>
                <a:lnTo>
                  <a:pt x="2044" y="1028"/>
                </a:lnTo>
                <a:lnTo>
                  <a:pt x="2085" y="1028"/>
                </a:ln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40404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" name="weather-6">
            <a:hlinkClick r:id="" action="ppaction://media"/>
          </p:cNvPr>
          <p:cNvPicPr>
            <a:picLocks noRot="1" noChangeAspect="1"/>
          </p:cNvPicPr>
          <p:nvPr>
            <a:wavAudioFile r:embed="rId1" name="weather-6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5105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696913"/>
            <a:ext cx="36036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weather-10">
            <a:hlinkClick r:id="" action="ppaction://media"/>
          </p:cNvPr>
          <p:cNvPicPr>
            <a:picLocks noRot="1" noChangeAspect="1"/>
          </p:cNvPicPr>
          <p:nvPr>
            <a:wavAudioFile r:embed="rId1" name="weather-10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49561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0</Words>
  <Application>Microsoft Office PowerPoint</Application>
  <PresentationFormat>Custom</PresentationFormat>
  <Paragraphs>0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Comic Sans MS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Training for Learning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Wendy Adeniji</dc:creator>
  <cp:lastModifiedBy>Wendy Walker</cp:lastModifiedBy>
  <cp:revision>25</cp:revision>
  <dcterms:created xsi:type="dcterms:W3CDTF">2007-12-09T17:09:57Z</dcterms:created>
  <dcterms:modified xsi:type="dcterms:W3CDTF">2020-04-12T20:17:16Z</dcterms:modified>
</cp:coreProperties>
</file>