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47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9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9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37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94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2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7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2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69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1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7539-986B-4123-9108-795C993EE490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6ACFE-3C22-4445-8417-331B6611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42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1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1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1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12368" y="1917468"/>
            <a:ext cx="3919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/>
              <a:t>¿Qué </a:t>
            </a:r>
            <a:r>
              <a:rPr lang="es-ES" sz="5400" dirty="0" smtClean="0"/>
              <a:t>haces</a:t>
            </a:r>
            <a:r>
              <a:rPr lang="es-ES" sz="5400" dirty="0"/>
              <a:t>? 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3889" y="3924068"/>
            <a:ext cx="925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 smtClean="0">
                <a:solidFill>
                  <a:srgbClr val="FF0000"/>
                </a:solidFill>
              </a:rPr>
              <a:t>What</a:t>
            </a:r>
            <a:r>
              <a:rPr lang="es-ES" sz="5400" dirty="0" smtClean="0">
                <a:solidFill>
                  <a:srgbClr val="FF0000"/>
                </a:solidFill>
              </a:rPr>
              <a:t> </a:t>
            </a:r>
            <a:r>
              <a:rPr lang="es-ES" sz="5400" dirty="0" smtClean="0">
                <a:solidFill>
                  <a:srgbClr val="FF0000"/>
                </a:solidFill>
              </a:rPr>
              <a:t>do </a:t>
            </a:r>
            <a:r>
              <a:rPr lang="es-ES" sz="5400" dirty="0" err="1" smtClean="0">
                <a:solidFill>
                  <a:srgbClr val="FF0000"/>
                </a:solidFill>
              </a:rPr>
              <a:t>you</a:t>
            </a:r>
            <a:r>
              <a:rPr lang="es-ES" sz="5400" dirty="0" smtClean="0">
                <a:solidFill>
                  <a:srgbClr val="FF0000"/>
                </a:solidFill>
              </a:rPr>
              <a:t> do/are </a:t>
            </a:r>
            <a:r>
              <a:rPr lang="es-ES" sz="5400" dirty="0" err="1" smtClean="0">
                <a:solidFill>
                  <a:srgbClr val="FF0000"/>
                </a:solidFill>
              </a:rPr>
              <a:t>you</a:t>
            </a:r>
            <a:r>
              <a:rPr lang="es-ES" sz="5400" dirty="0" smtClean="0">
                <a:solidFill>
                  <a:srgbClr val="FF0000"/>
                </a:solidFill>
              </a:rPr>
              <a:t> </a:t>
            </a:r>
            <a:r>
              <a:rPr lang="es-ES" sz="5400" dirty="0" err="1" smtClean="0">
                <a:solidFill>
                  <a:srgbClr val="FF0000"/>
                </a:solidFill>
              </a:rPr>
              <a:t>doing</a:t>
            </a:r>
            <a:r>
              <a:rPr lang="es-ES" sz="5400" dirty="0" smtClean="0">
                <a:solidFill>
                  <a:srgbClr val="FF0000"/>
                </a:solidFill>
              </a:rPr>
              <a:t>? 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" name="cs_4252020_2_10_57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2267" y="610446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2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2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109" y="2091267"/>
            <a:ext cx="3318629" cy="434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cam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3800" y="58287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362" y="1998133"/>
            <a:ext cx="2791276" cy="406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translatecanto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55400" y="59351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0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933" y="1787674"/>
            <a:ext cx="3332162" cy="48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toco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72334" y="607218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74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603" y="1896532"/>
            <a:ext cx="3063693" cy="482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bail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3800" y="57573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864" y="2235200"/>
            <a:ext cx="2506498" cy="364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nado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52200" y="60875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274" y="1690688"/>
            <a:ext cx="3522998" cy="406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salt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3800" y="610499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911" y="1981200"/>
            <a:ext cx="3292177" cy="442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hab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63867" y="602826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0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34058"/>
            <a:ext cx="3171295" cy="4823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escuch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3800" y="60028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975" y="1828799"/>
            <a:ext cx="3013188" cy="491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miro_tts (1) (online-audio-converter.com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3800" y="613224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11</Words>
  <Application>Microsoft Office PowerPoint</Application>
  <PresentationFormat>Widescreen</PresentationFormat>
  <Paragraphs>2</Paragraphs>
  <Slides>10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canto – I sing toco* (e.g. la guitarra, el piano) – I play  bailo – I dance nado – I swim salto – I jump hablo – I speak escucho – I listen miro – I look (at) camino – I walk</dc:title>
  <dc:creator>Wendy Walker</dc:creator>
  <cp:lastModifiedBy>Wendy Walker</cp:lastModifiedBy>
  <cp:revision>9</cp:revision>
  <dcterms:created xsi:type="dcterms:W3CDTF">2020-04-15T15:20:17Z</dcterms:created>
  <dcterms:modified xsi:type="dcterms:W3CDTF">2020-04-25T09:14:46Z</dcterms:modified>
</cp:coreProperties>
</file>