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27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8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5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9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5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39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4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3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9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30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3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1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557539-986B-4123-9108-795C993EE49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6ACFE-3C22-4445-8417-331B661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7.png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7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7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2713" y="1917468"/>
            <a:ext cx="3758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/>
              <a:t>¿Te gusta…?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1238" y="3924068"/>
            <a:ext cx="4281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solidFill>
                  <a:srgbClr val="FF0000"/>
                </a:solidFill>
              </a:rPr>
              <a:t>Do </a:t>
            </a:r>
            <a:r>
              <a:rPr lang="es-ES" sz="5400" dirty="0" err="1" smtClean="0">
                <a:solidFill>
                  <a:srgbClr val="FF0000"/>
                </a:solidFill>
              </a:rPr>
              <a:t>you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like</a:t>
            </a:r>
            <a:r>
              <a:rPr lang="es-ES" sz="5400" dirty="0" smtClean="0">
                <a:solidFill>
                  <a:srgbClr val="FF0000"/>
                </a:solidFill>
              </a:rPr>
              <a:t>…?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cs_4172020 te gusta_1_18_2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0210" y="2074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1890100"/>
            <a:ext cx="2586546" cy="338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796" y="369888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caminar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9734" y="539071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caminar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vcaminar_1_27_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1393" y="737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998134"/>
            <a:ext cx="2279558" cy="331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796" y="369888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94796" y="5416448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cs_4172020 cantar_1_20_2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2952" y="827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37" y="2066544"/>
            <a:ext cx="2557077" cy="375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796" y="369888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tocar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94796" y="5434059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 tocar_1_21_37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0667" y="804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52" y="1875575"/>
            <a:ext cx="2079096" cy="32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8296" y="169986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bailar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8296" y="55372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bailar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bailar_1_25_5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7000" y="626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8" y="1846246"/>
            <a:ext cx="1788858" cy="25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796" y="369888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49332" y="5427133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nadar_1_26_3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2333" y="753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33" y="1554765"/>
            <a:ext cx="2708805" cy="312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4796" y="369888"/>
            <a:ext cx="8596312" cy="13208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saltar</a:t>
            </a:r>
            <a:r>
              <a:rPr lang="en-GB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7111" y="5421528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saltar_1_27_40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2952" y="72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8" y="1755648"/>
            <a:ext cx="2269054" cy="304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796" y="369888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2519" y="55372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hablar_1_28_1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0067" y="72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28" y="1899860"/>
            <a:ext cx="2381863" cy="36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796" y="369888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escuchar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94796" y="5522976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escuchar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escu_1_28_5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72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98" y="1690688"/>
            <a:ext cx="2229803" cy="363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796" y="369888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mirar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8596" y="5417125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/No me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mirar</a:t>
            </a:r>
            <a:r>
              <a:rPr lang="en-GB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s_4172020mirar_1_29_2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1098" y="80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</TotalTime>
  <Words>107</Words>
  <Application>Microsoft Office PowerPoint</Application>
  <PresentationFormat>Widescreen</PresentationFormat>
  <Paragraphs>20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¿Te gusta saltar?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– I sing toco* (e.g. la guitarra, el piano) – I play  bailo – I dance nado – I swim salto – I jump hablo – I speak escucho – I listen miro – I look (at) camino – I walk</dc:title>
  <dc:creator>Wendy Walker</dc:creator>
  <cp:lastModifiedBy>Wendy Walker</cp:lastModifiedBy>
  <cp:revision>22</cp:revision>
  <dcterms:created xsi:type="dcterms:W3CDTF">2020-04-15T15:20:17Z</dcterms:created>
  <dcterms:modified xsi:type="dcterms:W3CDTF">2020-04-17T08:47:56Z</dcterms:modified>
</cp:coreProperties>
</file>