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D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9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2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9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6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32FC-0EB4-4EEF-9691-6FE15681673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A280-A2D6-4913-9969-F70B6DDE7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438400" y="2294468"/>
            <a:ext cx="7327835" cy="1215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Spanish Sounds 3</a:t>
            </a:r>
            <a:endParaRPr lang="en-GB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Accents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8589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/>
              <a:t>The accent (/) helps you to pronounce the word.</a:t>
            </a:r>
            <a:endParaRPr lang="en-GB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184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The accent does not change the vowel sound. It tells you which syllable to pronounce with </a:t>
            </a:r>
            <a:r>
              <a:rPr lang="en-GB" sz="3600" dirty="0" smtClean="0"/>
              <a:t>emphasis.</a:t>
            </a:r>
            <a:endParaRPr lang="en-GB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3975" y="4819649"/>
            <a:ext cx="2133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marrón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77125" y="4819648"/>
            <a:ext cx="2133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/>
              <a:t>batería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64" y="4700582"/>
            <a:ext cx="1223937" cy="923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4" y="4391021"/>
            <a:ext cx="1543050" cy="1543050"/>
          </a:xfrm>
          <a:prstGeom prst="rect">
            <a:avLst/>
          </a:prstGeom>
        </p:spPr>
      </p:pic>
      <p:pic>
        <p:nvPicPr>
          <p:cNvPr id="12" name="Voice 1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54232" y="5815005"/>
            <a:ext cx="609600" cy="609600"/>
          </a:xfrm>
          <a:prstGeom prst="rect">
            <a:avLst/>
          </a:prstGeom>
        </p:spPr>
      </p:pic>
      <p:pic>
        <p:nvPicPr>
          <p:cNvPr id="13" name="Voice 18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9125" y="5815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Stress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Words that end in a consonant other than</a:t>
            </a:r>
            <a:r>
              <a:rPr lang="en-GB" sz="3600" i="1" dirty="0"/>
              <a:t> n</a:t>
            </a:r>
            <a:r>
              <a:rPr lang="en-GB" sz="3600" dirty="0"/>
              <a:t> or </a:t>
            </a:r>
            <a:r>
              <a:rPr lang="en-GB" sz="3600" i="1" dirty="0"/>
              <a:t>s</a:t>
            </a:r>
            <a:r>
              <a:rPr lang="en-GB" sz="3600" dirty="0"/>
              <a:t> should </a:t>
            </a:r>
            <a:r>
              <a:rPr lang="en-GB" sz="3600" dirty="0" smtClean="0"/>
              <a:t>be stressed or said the loudest, </a:t>
            </a:r>
            <a:r>
              <a:rPr lang="en-GB" sz="3600" dirty="0"/>
              <a:t>on the last syllable</a:t>
            </a:r>
            <a:r>
              <a:rPr lang="en-GB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2275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Words that end in a vowel, n, or s should be </a:t>
            </a:r>
            <a:r>
              <a:rPr lang="en-GB" sz="3600" dirty="0" smtClean="0"/>
              <a:t>stressed or said the loudest, </a:t>
            </a:r>
            <a:r>
              <a:rPr lang="en-GB" sz="3600" dirty="0"/>
              <a:t>on the </a:t>
            </a:r>
            <a:r>
              <a:rPr lang="en-GB" sz="3600" dirty="0" smtClean="0"/>
              <a:t>second to last syllable.</a:t>
            </a:r>
            <a:endParaRPr lang="en-GB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5875" y="5553074"/>
            <a:ext cx="2133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/>
              <a:t>li</a:t>
            </a:r>
            <a:r>
              <a:rPr lang="en-GB" dirty="0" err="1" smtClean="0"/>
              <a:t>bro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0175" y="3168967"/>
            <a:ext cx="2133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doc</a:t>
            </a:r>
            <a:r>
              <a:rPr lang="en-GB" b="1" dirty="0" smtClean="0"/>
              <a:t>tor</a:t>
            </a:r>
            <a:endParaRPr lang="en-GB" dirty="0"/>
          </a:p>
        </p:txBody>
      </p:sp>
      <p:pic>
        <p:nvPicPr>
          <p:cNvPr id="3" name="Voice 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2282" y="3233020"/>
            <a:ext cx="609600" cy="609600"/>
          </a:xfrm>
          <a:prstGeom prst="rect">
            <a:avLst/>
          </a:prstGeom>
        </p:spPr>
      </p:pic>
      <p:pic>
        <p:nvPicPr>
          <p:cNvPr id="8" name="Voice 1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5459" y="5748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Every </a:t>
            </a:r>
            <a:r>
              <a:rPr lang="en-GB" b="1" dirty="0">
                <a:solidFill>
                  <a:srgbClr val="FF0000"/>
                </a:solidFill>
              </a:rPr>
              <a:t>possible pronunciation of each letter of </a:t>
            </a:r>
            <a:r>
              <a:rPr lang="en-GB" b="1" dirty="0" smtClean="0">
                <a:solidFill>
                  <a:srgbClr val="FF0000"/>
                </a:solidFill>
              </a:rPr>
              <a:t>the Spanish alphabet in ONE sentence! See clip below.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The Spanish Alphabet in a Single Sente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0694" y="1838425"/>
            <a:ext cx="6824312" cy="4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The sentence in Spanish </a:t>
            </a:r>
            <a:r>
              <a:rPr lang="en-GB" b="1" smtClean="0">
                <a:solidFill>
                  <a:srgbClr val="FF0000"/>
                </a:solidFill>
              </a:rPr>
              <a:t>and English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021" y="2221325"/>
            <a:ext cx="102027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+mj-lt"/>
              </a:rPr>
              <a:t>La cigüeña gigante bebió ocho copas de whisky, más quince jarras llenas de fría cerveza rubia, y enseguida huyó en un taxi.</a:t>
            </a:r>
            <a:endParaRPr lang="en-GB" sz="36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506288"/>
            <a:ext cx="9942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444444"/>
                </a:solidFill>
                <a:latin typeface="Calibri Light" panose="020F0302020204030204" pitchFamily="34" charset="0"/>
              </a:rPr>
              <a:t>The giant stork drank eight glasses of whiskey, plus fifteen full mugs of cold pale ale, and escaped in a taxi right away.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147</Words>
  <Application>Microsoft Office PowerPoint</Application>
  <PresentationFormat>Widescreen</PresentationFormat>
  <Paragraphs>15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Accents</vt:lpstr>
      <vt:lpstr>Stress</vt:lpstr>
      <vt:lpstr>Every possible pronunciation of each letter of the Spanish alphabet in ONE sentence! See clip below.</vt:lpstr>
      <vt:lpstr>The sentence in Spanish and English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Sounds 3</dc:title>
  <dc:creator>Wendy Walker</dc:creator>
  <cp:lastModifiedBy>Wendy Walker</cp:lastModifiedBy>
  <cp:revision>6</cp:revision>
  <dcterms:created xsi:type="dcterms:W3CDTF">2015-10-10T10:23:57Z</dcterms:created>
  <dcterms:modified xsi:type="dcterms:W3CDTF">2020-04-08T06:59:10Z</dcterms:modified>
</cp:coreProperties>
</file>