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73" r:id="rId4"/>
    <p:sldId id="270" r:id="rId5"/>
    <p:sldId id="260" r:id="rId6"/>
    <p:sldId id="271" r:id="rId7"/>
    <p:sldId id="261" r:id="rId8"/>
    <p:sldId id="263" r:id="rId9"/>
    <p:sldId id="264" r:id="rId10"/>
    <p:sldId id="266" r:id="rId11"/>
    <p:sldId id="267" r:id="rId12"/>
    <p:sldId id="269" r:id="rId13"/>
    <p:sldId id="275" r:id="rId14"/>
    <p:sldId id="276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9753-77BF-4999-A1DA-2E3574E3D8A5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E06A-2543-414D-8BA0-11F859A47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37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16C8-2F0C-403D-AF9C-7FE874A355EE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B73D-71D2-40F8-A844-0C29D17CF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7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  <a:endParaRPr lang="en-US" smtClean="0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8793-43E1-41FB-8084-133788671B6C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C8D5-EA21-45BC-8F4D-60B3B3010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2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D2F9-ED56-42F6-941E-21113D14EED9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88465-2927-49B1-AB4B-A23257BFB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42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61D5-AB6F-4879-9CF7-BB5468007294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F7F3-3DDE-4AB1-870D-3CE00377A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2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0855-A8C6-4EFE-9A64-44C421576EEC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5140-00D3-4279-98C9-3BC393B69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7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8FFB-1824-44D0-A543-513C7FD9A25C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08DB-348E-451A-B566-2F2A66719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1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9FB6-366E-4ACE-B822-73F4479D67D2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B25A-77F9-4B76-A4EA-CC484C981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7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4DD8-A740-4B30-AA53-B77EF1E26D6C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5488-F51B-4731-BB08-57784A04C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8335-1CB8-4614-B66C-0DE6950157F9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9CDE-FCD4-4618-8B2E-7E67B4F8F7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3E04-B6F0-4B8F-8BA5-DC64E497ED48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15B9-01F8-4747-ADDC-A38BAD576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2279-5E00-49BD-983C-7102A6FA1D21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F97A-A1E3-4B17-8024-E64B5467C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5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C482-BE4A-4D9F-9D9C-B70A356B46D9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A2D5-AE36-4447-ADE5-A010AF897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7BA2-815C-4DED-9360-7AE5660D21AE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DFA0-23B0-40B1-B958-266EA5425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3E19-E4C4-4F49-8538-BB5E7C9F171C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D5EB-6FAA-46C7-9115-01FB15A0F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2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AF94-F036-46B4-AB7A-ED94D632204D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6121-1A37-491C-BC5B-E0119E4EF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C6697-5BB5-448A-8AB4-1B14A5693A14}" type="datetimeFigureOut">
              <a:rPr lang="en-GB"/>
              <a:pPr>
                <a:defRPr/>
              </a:pPr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9A64BA6-3687-44B4-823D-8E58FDB7A7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5" r:id="rId11"/>
    <p:sldLayoutId id="2147484010" r:id="rId12"/>
    <p:sldLayoutId id="2147484016" r:id="rId13"/>
    <p:sldLayoutId id="2147484011" r:id="rId14"/>
    <p:sldLayoutId id="2147484012" r:id="rId15"/>
    <p:sldLayoutId id="214748401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ctr" eaLnBrk="1" hangingPunct="1"/>
            <a:r>
              <a:rPr lang="en-GB" altLang="en-US" b="1" smtClean="0">
                <a:solidFill>
                  <a:schemeClr val="tx1"/>
                </a:solidFill>
              </a:rPr>
              <a:t>¿Qué te gusta hacer?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sz="4400" dirty="0" smtClean="0"/>
              <a:t>What do you like doing?</a:t>
            </a:r>
            <a:endParaRPr lang="en-GB" sz="4400" dirty="0"/>
          </a:p>
        </p:txBody>
      </p:sp>
      <p:pic>
        <p:nvPicPr>
          <p:cNvPr id="5" name="cs_4172020qtgh_16_35_26_1">
            <a:hlinkClick r:id="" action="ppaction://media"/>
          </p:cNvPr>
          <p:cNvPicPr>
            <a:picLocks noRot="1" noChangeAspect="1"/>
          </p:cNvPicPr>
          <p:nvPr>
            <a:wavAudioFile r:embed="rId1" name="cs_4172020qtgh_16_35_26_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pintar</a:t>
            </a:r>
          </a:p>
        </p:txBody>
      </p:sp>
      <p:pic>
        <p:nvPicPr>
          <p:cNvPr id="14339" name="Picture 2" descr="http://www.needlework.ru/UserFiles/Image/mickey_mouse/mickey_mouse_painter_embroidery_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2386013"/>
            <a:ext cx="407035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pintar (2)">
            <a:hlinkClick r:id="" action="ppaction://media"/>
          </p:cNvPr>
          <p:cNvPicPr>
            <a:picLocks noRot="1" noChangeAspect="1"/>
          </p:cNvPicPr>
          <p:nvPr>
            <a:wavAudioFile r:embed="rId1" name="audiopintar (2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escuchar música</a:t>
            </a:r>
          </a:p>
        </p:txBody>
      </p:sp>
      <p:pic>
        <p:nvPicPr>
          <p:cNvPr id="15363" name="Picture 2" descr="https://a4-images.myspacecdn.com/images03/24/911c86336b0a48adbfb4883956353953/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2365375"/>
            <a:ext cx="302418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musica (2) (online-audio-converter.com)">
            <a:hlinkClick r:id="" action="ppaction://media"/>
          </p:cNvPr>
          <p:cNvPicPr>
            <a:picLocks noRot="1" noChangeAspect="1"/>
          </p:cNvPicPr>
          <p:nvPr>
            <a:wavAudioFile r:embed="rId1" name="audiomusica (2) (online-audio-converter.com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663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jugar a los videojuegos</a:t>
            </a:r>
          </a:p>
        </p:txBody>
      </p:sp>
      <p:pic>
        <p:nvPicPr>
          <p:cNvPr id="16387" name="Picture 2" descr="http://blog.al.com/techcetera/2008/09/large_shag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446338"/>
            <a:ext cx="4314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juegos (online-audio-converter.com)">
            <a:hlinkClick r:id="" action="ppaction://media"/>
          </p:cNvPr>
          <p:cNvPicPr>
            <a:picLocks noRot="1" noChangeAspect="1"/>
          </p:cNvPicPr>
          <p:nvPr>
            <a:wavAudioFile r:embed="rId1" name="audiojuegos (online-audio-converter.com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538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tocar la guitarra.</a:t>
            </a:r>
          </a:p>
        </p:txBody>
      </p:sp>
      <p:pic>
        <p:nvPicPr>
          <p:cNvPr id="17411" name="Picture 2" descr="http://wondersofdisney.webs.com/playhouse/mickeyclubhouse/clubgoofgui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619375"/>
            <a:ext cx="25812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guit (2) (online-audio-converter.com)">
            <a:hlinkClick r:id="" action="ppaction://media"/>
          </p:cNvPr>
          <p:cNvPicPr>
            <a:picLocks noRot="1" noChangeAspect="1"/>
          </p:cNvPicPr>
          <p:nvPr>
            <a:wavAudioFile r:embed="rId1" name="audioguit (2) (online-audio-converter.com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3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montar en bici.</a:t>
            </a:r>
          </a:p>
        </p:txBody>
      </p:sp>
      <p:pic>
        <p:nvPicPr>
          <p:cNvPr id="18435" name="Picture 2" descr="A ride to reme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2176463"/>
            <a:ext cx="28860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ranslatebici_tts">
            <a:hlinkClick r:id="" action="ppaction://media"/>
          </p:cNvPr>
          <p:cNvPicPr>
            <a:picLocks noRot="1" noChangeAspect="1"/>
          </p:cNvPicPr>
          <p:nvPr>
            <a:wavAudioFile r:embed="rId1" name="translatebici_tt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463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812800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solidFill>
                  <a:schemeClr val="tx1"/>
                </a:solidFill>
              </a:rPr>
              <a:t>¡Juguemos al Tres en Raya!</a:t>
            </a:r>
          </a:p>
        </p:txBody>
      </p:sp>
      <p:pic>
        <p:nvPicPr>
          <p:cNvPr id="19459" name="Picture 6" descr="Tres en raya - Juegos de Inteligencia - Isla de Jue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284538"/>
            <a:ext cx="41338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46125" y="1592263"/>
            <a:ext cx="85963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rgbClr val="7030A0"/>
                </a:solidFill>
              </a:rPr>
              <a:t>Let’s play Os and Xs!</a:t>
            </a:r>
          </a:p>
        </p:txBody>
      </p:sp>
      <p:pic>
        <p:nvPicPr>
          <p:cNvPr id="3" name="cs_4172020raya_16_53_18_1">
            <a:hlinkClick r:id="" action="ppaction://media"/>
          </p:cNvPr>
          <p:cNvPicPr>
            <a:picLocks noRot="1" noChangeAspect="1"/>
          </p:cNvPicPr>
          <p:nvPr>
            <a:wavAudioFile r:embed="rId1" name="cs_4172020raya_16_53_18_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6138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utoUpdateAnimBg="0"/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ondersofdisney.webs.com/playhouse/mickeyclubhouse/clubgoofgui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76225"/>
            <a:ext cx="16351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385763"/>
            <a:ext cx="25304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2506663"/>
            <a:ext cx="1762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19075"/>
            <a:ext cx="25638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736850"/>
            <a:ext cx="2424112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4686300"/>
            <a:ext cx="17748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17788"/>
            <a:ext cx="25860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97425"/>
            <a:ext cx="23780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678363"/>
            <a:ext cx="21780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jugar al tenis</a:t>
            </a:r>
          </a:p>
        </p:txBody>
      </p:sp>
      <p:pic>
        <p:nvPicPr>
          <p:cNvPr id="6147" name="Picture 4" descr="http://images2.fanpop.com/images/photos/8400000/Federer-Duck-donald-duck-8485999-379-5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360613"/>
            <a:ext cx="3370263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tenis (2)">
            <a:hlinkClick r:id="" action="ppaction://media"/>
          </p:cNvPr>
          <p:cNvPicPr>
            <a:picLocks noRot="1" noChangeAspect="1"/>
          </p:cNvPicPr>
          <p:nvPr>
            <a:wavAudioFile r:embed="rId1" name="audio tenis (2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63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jugar al fútbol</a:t>
            </a:r>
          </a:p>
        </p:txBody>
      </p:sp>
      <p:pic>
        <p:nvPicPr>
          <p:cNvPr id="3" name="audio (1)">
            <a:hlinkClick r:id="" action="ppaction://media"/>
          </p:cNvPr>
          <p:cNvPicPr>
            <a:picLocks noRot="1" noChangeAspect="1"/>
          </p:cNvPicPr>
          <p:nvPr>
            <a:wavAudioFile r:embed="rId1" name="audio (1)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Rovio Entertainment Cor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505075"/>
            <a:ext cx="27209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saltar</a:t>
            </a:r>
          </a:p>
        </p:txBody>
      </p:sp>
      <p:pic>
        <p:nvPicPr>
          <p:cNvPr id="8195" name="Picture 7" descr="http://www.jumpsanddowns.com/uploads/jumping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6538"/>
            <a:ext cx="3903663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saltar(2)">
            <a:hlinkClick r:id="" action="ppaction://media"/>
          </p:cNvPr>
          <p:cNvPicPr>
            <a:picLocks noRot="1" noChangeAspect="1"/>
          </p:cNvPicPr>
          <p:nvPr>
            <a:wavAudioFile r:embed="rId1" name="audio saltar(2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38" y="6307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nadar</a:t>
            </a:r>
          </a:p>
        </p:txBody>
      </p:sp>
      <p:pic>
        <p:nvPicPr>
          <p:cNvPr id="9219" name="Picture 6" descr="http://www.tiggerman.com/gallery/var/albums/seasons/tigger-innertube-03.gif?m=1303187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425700"/>
            <a:ext cx="4095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nadar_tts">
            <a:hlinkClick r:id="" action="ppaction://media"/>
          </p:cNvPr>
          <p:cNvPicPr>
            <a:picLocks noRot="1" noChangeAspect="1"/>
          </p:cNvPicPr>
          <p:nvPr>
            <a:wavAudioFile r:embed="rId1" name="translatenadar_tt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263" y="623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mirar la televisión</a:t>
            </a:r>
          </a:p>
        </p:txBody>
      </p:sp>
      <p:pic>
        <p:nvPicPr>
          <p:cNvPr id="10243" name="Picture 6" descr="http://prensadigitalup.files.wordpress.com/2013/02/mirar-tv-salud.jpg%3Fw%3D5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511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tele (2)">
            <a:hlinkClick r:id="" action="ppaction://media"/>
          </p:cNvPr>
          <p:cNvPicPr>
            <a:picLocks noRot="1" noChangeAspect="1"/>
          </p:cNvPicPr>
          <p:nvPr>
            <a:wavAudioFile r:embed="rId1" name="audiotele (2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patinar</a:t>
            </a:r>
          </a:p>
        </p:txBody>
      </p:sp>
      <p:pic>
        <p:nvPicPr>
          <p:cNvPr id="11267" name="Picture 2" descr="http://wondersofdisney.webs.com/pals/daisy/daisysk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206625"/>
            <a:ext cx="3419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patin (2)">
            <a:hlinkClick r:id="" action="ppaction://media"/>
          </p:cNvPr>
          <p:cNvPicPr>
            <a:picLocks noRot="1" noChangeAspect="1"/>
          </p:cNvPicPr>
          <p:nvPr>
            <a:wavAudioFile r:embed="rId1" name="audiopatin (2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102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bailar</a:t>
            </a:r>
          </a:p>
        </p:txBody>
      </p:sp>
      <p:pic>
        <p:nvPicPr>
          <p:cNvPr id="12291" name="Picture 2" descr="http://tedhicksfilmetc.files.wordpress.com/2013/02/simpsons-homer-marge-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2773363"/>
            <a:ext cx="46132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slatebail_tts">
            <a:hlinkClick r:id="" action="ppaction://media"/>
          </p:cNvPr>
          <p:cNvPicPr>
            <a:picLocks noRot="1" noChangeAspect="1"/>
          </p:cNvPicPr>
          <p:nvPr>
            <a:wavAudioFile r:embed="rId1" name="translatebail_tt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32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Me gusta cantar</a:t>
            </a:r>
          </a:p>
        </p:txBody>
      </p:sp>
      <p:pic>
        <p:nvPicPr>
          <p:cNvPr id="13315" name="Picture 2" descr="http://4.bp.blogspot.com/_hfirdv34n7A/TJLzg5QQSfI/AAAAAAAAGXo/S_fyNVZhDyQ/s1600/FRED+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065338"/>
            <a:ext cx="50038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cantar(2) (online-audio-converter.com)">
            <a:hlinkClick r:id="" action="ppaction://media"/>
          </p:cNvPr>
          <p:cNvPicPr>
            <a:picLocks noRot="1" noChangeAspect="1"/>
          </p:cNvPicPr>
          <p:nvPr>
            <a:wavAudioFile r:embed="rId1" name="audio cantar(2) (online-audio-converter.com)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738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809</TotalTime>
  <Words>80</Words>
  <Application>Microsoft Office PowerPoint</Application>
  <PresentationFormat>Widescreen</PresentationFormat>
  <Paragraphs>17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 3</vt:lpstr>
      <vt:lpstr>Calibri</vt:lpstr>
      <vt:lpstr>Facet</vt:lpstr>
      <vt:lpstr>¿Qué te gusta hacer?</vt:lpstr>
      <vt:lpstr>Me gusta jugar al tenis</vt:lpstr>
      <vt:lpstr>Me gusta jugar al fútbol</vt:lpstr>
      <vt:lpstr>Me gusta saltar</vt:lpstr>
      <vt:lpstr>Me gusta nadar</vt:lpstr>
      <vt:lpstr>Me gusta mirar la televisión</vt:lpstr>
      <vt:lpstr>Me gusta patinar</vt:lpstr>
      <vt:lpstr>Me gusta bailar</vt:lpstr>
      <vt:lpstr>Me gusta cantar</vt:lpstr>
      <vt:lpstr>Me gusta pintar</vt:lpstr>
      <vt:lpstr>Me gusta escuchar música</vt:lpstr>
      <vt:lpstr>Me gusta jugar a los videojuegos</vt:lpstr>
      <vt:lpstr>Me gusta tocar la guitarra.</vt:lpstr>
      <vt:lpstr>Me gusta montar en bici.</vt:lpstr>
      <vt:lpstr>¡Juguemos al Tres en Raya!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te gusta hacer en tu tiempo libre?</dc:title>
  <dc:creator>Wendy</dc:creator>
  <cp:lastModifiedBy>Wendy Walker</cp:lastModifiedBy>
  <cp:revision>38</cp:revision>
  <dcterms:created xsi:type="dcterms:W3CDTF">2013-10-02T12:33:35Z</dcterms:created>
  <dcterms:modified xsi:type="dcterms:W3CDTF">2020-04-19T09:53:44Z</dcterms:modified>
</cp:coreProperties>
</file>