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38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6E8-40B0-4923-92C9-2013E2B97DB1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528-EA13-4AEB-AE8A-08BDBBA0C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6E8-40B0-4923-92C9-2013E2B97DB1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528-EA13-4AEB-AE8A-08BDBBA0C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11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6E8-40B0-4923-92C9-2013E2B97DB1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528-EA13-4AEB-AE8A-08BDBBA0C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5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6E8-40B0-4923-92C9-2013E2B97DB1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528-EA13-4AEB-AE8A-08BDBBA0C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42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6E8-40B0-4923-92C9-2013E2B97DB1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528-EA13-4AEB-AE8A-08BDBBA0C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13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6E8-40B0-4923-92C9-2013E2B97DB1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528-EA13-4AEB-AE8A-08BDBBA0C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81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6E8-40B0-4923-92C9-2013E2B97DB1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528-EA13-4AEB-AE8A-08BDBBA0C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76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6E8-40B0-4923-92C9-2013E2B97DB1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528-EA13-4AEB-AE8A-08BDBBA0C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47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6E8-40B0-4923-92C9-2013E2B97DB1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528-EA13-4AEB-AE8A-08BDBBA0C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6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6E8-40B0-4923-92C9-2013E2B97DB1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528-EA13-4AEB-AE8A-08BDBBA0C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8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D6E8-40B0-4923-92C9-2013E2B97DB1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9528-EA13-4AEB-AE8A-08BDBBA0C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0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250">
              <a:schemeClr val="accent2"/>
            </a:gs>
            <a:gs pos="100000">
              <a:srgbClr val="DAC976"/>
            </a:gs>
            <a:gs pos="0">
              <a:schemeClr val="accent4"/>
            </a:gs>
            <a:gs pos="100000">
              <a:srgbClr val="C3BDBE"/>
            </a:gs>
            <a:gs pos="100000">
              <a:srgbClr val="D1A88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ED6E8-40B0-4923-92C9-2013E2B97DB1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C9528-EA13-4AEB-AE8A-08BDBBA0C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72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2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3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5.wav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7" Type="http://schemas.openxmlformats.org/officeDocument/2006/relationships/image" Target="../media/image4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7.wav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9.wav"/><Relationship Id="rId7" Type="http://schemas.openxmlformats.org/officeDocument/2006/relationships/image" Target="../media/image5.gif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9.wav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7" Type="http://schemas.openxmlformats.org/officeDocument/2006/relationships/image" Target="../media/image6.jp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1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7" Type="http://schemas.openxmlformats.org/officeDocument/2006/relationships/image" Target="../media/image1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3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5.wav"/><Relationship Id="rId7" Type="http://schemas.openxmlformats.org/officeDocument/2006/relationships/image" Target="../media/image1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Me </a:t>
            </a:r>
            <a:r>
              <a:rPr lang="en-GB" b="1" dirty="0" err="1" smtClean="0"/>
              <a:t>gusta</a:t>
            </a:r>
            <a:r>
              <a:rPr lang="en-GB" b="1" dirty="0" smtClean="0"/>
              <a:t>…</a:t>
            </a:r>
            <a:r>
              <a:rPr lang="en-GB" b="1" dirty="0" err="1" smtClean="0"/>
              <a:t>porque</a:t>
            </a:r>
            <a:r>
              <a:rPr lang="en-GB" b="1" dirty="0" smtClean="0"/>
              <a:t>…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224" y="4390792"/>
            <a:ext cx="9144000" cy="1655762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7030A0"/>
                </a:solidFill>
                <a:latin typeface="+mj-lt"/>
              </a:rPr>
              <a:t>I like…because</a:t>
            </a:r>
            <a:endParaRPr lang="en-GB" sz="48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translate_tts (3)porque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8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Me gusta</a:t>
            </a:r>
            <a:r>
              <a:rPr lang="es-ES_tradnl" dirty="0"/>
              <a:t> </a:t>
            </a:r>
            <a:r>
              <a:rPr lang="es-ES_tradnl" b="1" dirty="0"/>
              <a:t>leer el </a:t>
            </a:r>
            <a:r>
              <a:rPr lang="es-ES_tradnl" b="1" dirty="0" smtClean="0"/>
              <a:t>periódico,</a:t>
            </a:r>
            <a:r>
              <a:rPr lang="es-ES_tradnl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" name="translate_tts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9867" y="516466"/>
            <a:ext cx="609600" cy="609600"/>
          </a:xfrm>
          <a:prstGeom prst="rect">
            <a:avLst/>
          </a:prstGeom>
        </p:spPr>
      </p:pic>
      <p:pic>
        <p:nvPicPr>
          <p:cNvPr id="4" name="Picture 3" descr="http://static.guiainfantil.com/pictures/1004-dibujo-para-pintar-de-mama-leyendo-el-periodico-en-el-salo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1" y="2462212"/>
            <a:ext cx="2646362" cy="29564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79069" y="6014647"/>
            <a:ext cx="5809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…porque </a:t>
            </a:r>
            <a:r>
              <a:rPr lang="en-GB" sz="4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4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interesante</a:t>
            </a:r>
            <a:r>
              <a:rPr lang="en-GB" sz="4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4400" b="1" dirty="0">
              <a:latin typeface="+mj-lt"/>
            </a:endParaRPr>
          </a:p>
        </p:txBody>
      </p:sp>
      <p:pic>
        <p:nvPicPr>
          <p:cNvPr id="6" name="translate_tt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9867" y="5884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1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Me gusta tomar té </a:t>
            </a:r>
            <a:r>
              <a:rPr lang="es-ES_tradnl" b="1" dirty="0" smtClean="0"/>
              <a:t>chino,</a:t>
            </a:r>
            <a:r>
              <a:rPr lang="es-ES_tradnl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" name="translate_t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8333" y="365125"/>
            <a:ext cx="609600" cy="609600"/>
          </a:xfrm>
          <a:prstGeom prst="rect">
            <a:avLst/>
          </a:prstGeom>
        </p:spPr>
      </p:pic>
      <p:pic>
        <p:nvPicPr>
          <p:cNvPr id="4" name="Picture 3" descr="http://www.lebarbar.com/English/Gallery_Games/photo%20theme/maison/theiere1%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07734"/>
            <a:ext cx="2173499" cy="2213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13711" y="5953723"/>
            <a:ext cx="52226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…porque </a:t>
            </a:r>
            <a:r>
              <a:rPr lang="en-GB" sz="4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4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delicioso</a:t>
            </a:r>
            <a:r>
              <a:rPr lang="en-GB" sz="4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4400" b="1" dirty="0">
              <a:latin typeface="+mj-lt"/>
            </a:endParaRPr>
          </a:p>
        </p:txBody>
      </p:sp>
      <p:pic>
        <p:nvPicPr>
          <p:cNvPr id="6" name="translate_tts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6033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Me gusta jugar a las </a:t>
            </a:r>
            <a:r>
              <a:rPr lang="es-ES_tradnl" b="1" dirty="0" smtClean="0"/>
              <a:t>cartas,</a:t>
            </a:r>
            <a:r>
              <a:rPr lang="es-ES_tradnl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4" name="translate_tts (3)cart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160866"/>
            <a:ext cx="609600" cy="609600"/>
          </a:xfrm>
          <a:prstGeom prst="rect">
            <a:avLst/>
          </a:prstGeom>
        </p:spPr>
      </p:pic>
      <p:pic>
        <p:nvPicPr>
          <p:cNvPr id="15" name="Picture 14" descr="https://encrypted-tbn1.gstatic.com/images?q=tbn:ANd9GcQyRZVmhP6OIs5sVF66pE5vU-hu57786M-A2cdWsbrCfZh-7FQ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3" y="2614612"/>
            <a:ext cx="2767542" cy="20928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09497" y="5801323"/>
            <a:ext cx="5274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…porque </a:t>
            </a:r>
            <a:r>
              <a:rPr lang="en-GB" sz="4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4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divertido</a:t>
            </a:r>
            <a:r>
              <a:rPr lang="en-GB" sz="4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4400" b="1" dirty="0">
              <a:latin typeface="+mj-lt"/>
            </a:endParaRPr>
          </a:p>
        </p:txBody>
      </p:sp>
      <p:pic>
        <p:nvPicPr>
          <p:cNvPr id="4" name="translate_tts (2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5881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6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Me gusta jugar al </a:t>
            </a:r>
            <a:r>
              <a:rPr lang="es-ES_tradnl" b="1" dirty="0" smtClean="0"/>
              <a:t>ajedrez,</a:t>
            </a:r>
            <a:r>
              <a:rPr lang="es-ES_tradnl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" name="translate_tts (3)ch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296334"/>
            <a:ext cx="609600" cy="609600"/>
          </a:xfrm>
          <a:prstGeom prst="rect">
            <a:avLst/>
          </a:prstGeom>
        </p:spPr>
      </p:pic>
      <p:pic>
        <p:nvPicPr>
          <p:cNvPr id="4" name="Picture 3" descr="http://www.chess-poster.com/english/mail/mail_2009/images/mate_in_3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3" y="2565399"/>
            <a:ext cx="2266950" cy="2396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01044" y="5948040"/>
            <a:ext cx="5090496" cy="784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…porque </a:t>
            </a:r>
            <a:r>
              <a:rPr lang="en-GB" sz="4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4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complejo</a:t>
            </a:r>
            <a:r>
              <a:rPr lang="en-GB" b="1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translate_tts (3)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6035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Me gusta hacer </a:t>
            </a:r>
            <a:r>
              <a:rPr lang="es-ES_tradnl" b="1" dirty="0" smtClean="0"/>
              <a:t>magdalenas,</a:t>
            </a:r>
            <a:r>
              <a:rPr lang="es-ES_tradnl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" name="translate_tts (3)ma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25200" y="36512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5" y="2744141"/>
            <a:ext cx="3228975" cy="27173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5967" y="6148401"/>
            <a:ext cx="5485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latin typeface="+mj-lt"/>
                <a:ea typeface="Calibri" panose="020F0502020204030204" pitchFamily="34" charset="0"/>
              </a:rPr>
              <a:t>…porque son </a:t>
            </a:r>
            <a:r>
              <a:rPr lang="en-GB" sz="4400" b="1" dirty="0" err="1">
                <a:latin typeface="+mj-lt"/>
                <a:ea typeface="Calibri" panose="020F0502020204030204" pitchFamily="34" charset="0"/>
              </a:rPr>
              <a:t>deliciosas</a:t>
            </a:r>
            <a:r>
              <a:rPr lang="en-GB" sz="4400" b="1" dirty="0">
                <a:latin typeface="+mj-lt"/>
                <a:ea typeface="Calibri" panose="020F0502020204030204" pitchFamily="34" charset="0"/>
              </a:rPr>
              <a:t>.</a:t>
            </a:r>
            <a:endParaRPr lang="en-GB" sz="4400" b="1" dirty="0">
              <a:latin typeface="+mj-lt"/>
            </a:endParaRPr>
          </a:p>
        </p:txBody>
      </p:sp>
      <p:pic>
        <p:nvPicPr>
          <p:cNvPr id="6" name="translate_tts (3)de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25200" y="61484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Me gusta escuchar la </a:t>
            </a:r>
            <a:r>
              <a:rPr lang="es-ES_tradnl" b="1" dirty="0" smtClean="0"/>
              <a:t>radio,</a:t>
            </a:r>
            <a:r>
              <a:rPr lang="es-ES_tradnl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 descr="http://www.grundschulmaterial.de/thumbs/Material/Klasse%201/Nomengrafiken%20zum%20Ausmalen/Q-S/radio-00011233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34" y="2296319"/>
            <a:ext cx="2524865" cy="226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translate_tts (3)ra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42133" y="41830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7679" y="5956812"/>
            <a:ext cx="67853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+mj-lt"/>
                <a:ea typeface="Calibri" panose="020F0502020204030204" pitchFamily="34" charset="0"/>
              </a:rPr>
              <a:t>…porque </a:t>
            </a:r>
            <a:r>
              <a:rPr lang="en-GB" sz="4400" dirty="0" smtClean="0"/>
              <a:t>me </a:t>
            </a:r>
            <a:r>
              <a:rPr lang="en-GB" sz="4400" dirty="0" err="1"/>
              <a:t>gusta</a:t>
            </a:r>
            <a:r>
              <a:rPr lang="en-GB" sz="4400" dirty="0"/>
              <a:t> la </a:t>
            </a:r>
            <a:r>
              <a:rPr lang="en-GB" sz="4400" dirty="0" err="1"/>
              <a:t>música</a:t>
            </a:r>
            <a:r>
              <a:rPr lang="en-GB" sz="4400" dirty="0"/>
              <a:t>.</a:t>
            </a:r>
            <a:endParaRPr lang="en-GB" sz="4400" b="1" dirty="0">
              <a:latin typeface="+mj-lt"/>
            </a:endParaRPr>
          </a:p>
        </p:txBody>
      </p:sp>
      <p:pic>
        <p:nvPicPr>
          <p:cNvPr id="6" name="translate_tts (3)mu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42133" y="5956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Me gusta ver la </a:t>
            </a:r>
            <a:r>
              <a:rPr lang="es-ES_tradnl" b="1" dirty="0" smtClean="0"/>
              <a:t>tele,</a:t>
            </a:r>
            <a:r>
              <a:rPr lang="es-ES_tradnl" dirty="0" smtClean="0"/>
              <a:t> </a:t>
            </a:r>
            <a:endParaRPr lang="en-GB" dirty="0"/>
          </a:p>
        </p:txBody>
      </p:sp>
      <p:pic>
        <p:nvPicPr>
          <p:cNvPr id="3" name="Picture 2" descr="http://www.quierodibujos.com/i/Colorear-la-televisio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67" y="2626783"/>
            <a:ext cx="2796752" cy="2385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translate_tts (3)v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77600" y="550332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243" y="5835191"/>
            <a:ext cx="5779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latin typeface="+mj-lt"/>
                <a:ea typeface="Calibri" panose="020F0502020204030204" pitchFamily="34" charset="0"/>
              </a:rPr>
              <a:t>…porque </a:t>
            </a:r>
            <a:r>
              <a:rPr lang="en-GB" sz="4400" b="1" dirty="0" err="1">
                <a:latin typeface="+mj-lt"/>
                <a:ea typeface="Calibri" panose="020F0502020204030204" pitchFamily="34" charset="0"/>
              </a:rPr>
              <a:t>es</a:t>
            </a:r>
            <a:r>
              <a:rPr lang="en-GB" sz="44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GB" sz="4400" b="1" dirty="0" err="1">
                <a:latin typeface="+mj-lt"/>
                <a:ea typeface="Calibri" panose="020F0502020204030204" pitchFamily="34" charset="0"/>
              </a:rPr>
              <a:t>entretenido</a:t>
            </a:r>
            <a:r>
              <a:rPr lang="en-GB" sz="4400" b="1" dirty="0">
                <a:latin typeface="+mj-lt"/>
                <a:ea typeface="Calibri" panose="020F0502020204030204" pitchFamily="34" charset="0"/>
              </a:rPr>
              <a:t>.</a:t>
            </a:r>
            <a:endParaRPr lang="en-GB" sz="4400" b="1" dirty="0">
              <a:latin typeface="+mj-lt"/>
            </a:endParaRPr>
          </a:p>
        </p:txBody>
      </p:sp>
      <p:pic>
        <p:nvPicPr>
          <p:cNvPr id="6" name="translate_tts (3)en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77600" y="59151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88</Words>
  <Application>Microsoft Office PowerPoint</Application>
  <PresentationFormat>Widescreen</PresentationFormat>
  <Paragraphs>16</Paragraphs>
  <Slides>8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Me gusta…porque…</vt:lpstr>
      <vt:lpstr>Me gusta leer el periódico,  </vt:lpstr>
      <vt:lpstr>Me gusta tomar té chino,  </vt:lpstr>
      <vt:lpstr>Me gusta jugar a las cartas,  </vt:lpstr>
      <vt:lpstr>Me gusta jugar al ajedrez,  </vt:lpstr>
      <vt:lpstr>Me gusta hacer magdalenas,  </vt:lpstr>
      <vt:lpstr>Me gusta escuchar la radio,  </vt:lpstr>
      <vt:lpstr>Me gusta ver la tele,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Walker</dc:creator>
  <cp:lastModifiedBy>Wendy Walker</cp:lastModifiedBy>
  <cp:revision>21</cp:revision>
  <dcterms:created xsi:type="dcterms:W3CDTF">2020-04-28T20:38:29Z</dcterms:created>
  <dcterms:modified xsi:type="dcterms:W3CDTF">2020-04-30T16:01:09Z</dcterms:modified>
</cp:coreProperties>
</file>