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59" r:id="rId7"/>
    <p:sldId id="266" r:id="rId8"/>
    <p:sldId id="260" r:id="rId9"/>
    <p:sldId id="258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21C1A-41C7-4ECF-8DA8-145A881CB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75BE5-4306-40A1-9D07-047A7D0D3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F9EAA-C03A-4201-9C13-A12C4D891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6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CFD8A-8AC1-4571-83A2-AD0B63ABD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0285-AB22-44D8-9116-EDD41FB75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E732-EF3A-499F-8F56-F857207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03F9-740E-47E6-BC2F-712CC9311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4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AD4E2-E411-481B-9431-683147ABD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4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D1E6-D985-4CAF-BA5D-9B924144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7747-6F99-4023-BD1D-34943C30B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234A7-49E7-4165-BE63-96DFC2097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EBD219-0DDC-4B44-9FF1-0A247865D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3.pn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447925"/>
          </a:xfrm>
        </p:spPr>
        <p:txBody>
          <a:bodyPr anchor="ctr"/>
          <a:lstStyle/>
          <a:p>
            <a:pPr eaLnBrk="1" hangingPunct="1"/>
            <a:r>
              <a:rPr lang="en-US" altLang="en-US" sz="7200" i="1" dirty="0" smtClean="0"/>
              <a:t>La </a:t>
            </a:r>
            <a:r>
              <a:rPr lang="en-US" altLang="en-US" sz="7200" i="1" dirty="0" err="1" smtClean="0"/>
              <a:t>Familia</a:t>
            </a:r>
            <a:endParaRPr lang="en-US" altLang="en-US" sz="7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 smtClean="0"/>
          </a:p>
        </p:txBody>
      </p:sp>
      <p:pic>
        <p:nvPicPr>
          <p:cNvPr id="2052" name="Picture 4" descr="famil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644900"/>
            <a:ext cx="36004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(5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609329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en-US" i="1" smtClean="0"/>
              <a:t>¡Adiós!</a:t>
            </a:r>
            <a:r>
              <a:rPr lang="en-US" alt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8" name="Picture 4" descr="family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09" y="2781300"/>
            <a:ext cx="3968829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(6)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34400" y="612616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i="1" dirty="0" smtClean="0"/>
              <a:t>¡</a:t>
            </a:r>
            <a:r>
              <a:rPr lang="en-US" altLang="en-US" sz="4000" i="1" dirty="0" err="1" smtClean="0"/>
              <a:t>Hola</a:t>
            </a:r>
            <a:r>
              <a:rPr lang="en-US" altLang="en-US" sz="4000" i="1" dirty="0" smtClean="0"/>
              <a:t>! Me </a:t>
            </a:r>
            <a:r>
              <a:rPr lang="en-US" altLang="en-US" sz="4000" i="1" dirty="0" err="1" smtClean="0"/>
              <a:t>llamo</a:t>
            </a:r>
            <a:r>
              <a:rPr lang="en-US" altLang="en-US" sz="4000" i="1" dirty="0" smtClean="0"/>
              <a:t> Lisa.</a:t>
            </a:r>
            <a:br>
              <a:rPr lang="en-US" altLang="en-US" sz="4000" i="1" dirty="0" smtClean="0"/>
            </a:br>
            <a:endParaRPr lang="en-US" altLang="en-US" sz="4000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i="1" dirty="0" smtClean="0">
                <a:solidFill>
                  <a:srgbClr val="FF0000"/>
                </a:solidFill>
              </a:rPr>
              <a:t>Clica</a:t>
            </a:r>
          </a:p>
          <a:p>
            <a:pPr eaLnBrk="1" hangingPunct="1">
              <a:buFontTx/>
              <a:buNone/>
            </a:pPr>
            <a:r>
              <a:rPr lang="en-US" altLang="en-US" sz="4800" i="1" dirty="0" smtClean="0"/>
              <a:t>Este </a:t>
            </a:r>
            <a:r>
              <a:rPr lang="en-US" altLang="en-US" sz="4800" i="1" dirty="0" err="1" smtClean="0"/>
              <a:t>es</a:t>
            </a:r>
            <a:r>
              <a:rPr lang="en-US" altLang="en-US" sz="4800" i="1" dirty="0" smtClean="0"/>
              <a:t> mi padre.</a:t>
            </a:r>
            <a:r>
              <a:rPr lang="en-US" altLang="en-US" i="1" dirty="0" smtClean="0"/>
              <a:t> </a:t>
            </a:r>
          </a:p>
          <a:p>
            <a:pPr eaLnBrk="1" hangingPunct="1"/>
            <a:endParaRPr lang="en-GB" altLang="en-US" i="1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3076" name="Picture 5" descr="lis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8" y="266700"/>
            <a:ext cx="153511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home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84984"/>
            <a:ext cx="446405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24128" y="1736544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2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en-US" altLang="en-US" sz="4800" i="1" dirty="0" smtClean="0">
                <a:solidFill>
                  <a:srgbClr val="FF0000"/>
                </a:solidFill>
              </a:rPr>
              <a:t>Clica</a:t>
            </a:r>
            <a:endParaRPr lang="en-US" altLang="en-US" sz="48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i="1" dirty="0" smtClean="0"/>
              <a:t>Este </a:t>
            </a:r>
            <a:r>
              <a:rPr lang="en-US" altLang="en-US" sz="4800" i="1" dirty="0" err="1" smtClean="0"/>
              <a:t>es</a:t>
            </a:r>
            <a:r>
              <a:rPr lang="en-US" altLang="en-US" sz="4800" i="1" dirty="0" smtClean="0"/>
              <a:t> mi </a:t>
            </a:r>
            <a:r>
              <a:rPr lang="en-US" altLang="en-US" sz="4800" i="1" dirty="0" err="1" smtClean="0"/>
              <a:t>hermano</a:t>
            </a:r>
            <a:r>
              <a:rPr lang="en-US" altLang="en-US" sz="4800" i="1" dirty="0" smtClean="0"/>
              <a:t>.</a:t>
            </a:r>
            <a:endParaRPr lang="en-GB" altLang="en-US" sz="4800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4100" name="Picture 4" descr="bar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1"/>
            <a:ext cx="36004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(1) 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24128" y="160992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4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en-US" sz="4800" i="1" dirty="0">
                <a:solidFill>
                  <a:srgbClr val="FF0000"/>
                </a:solidFill>
              </a:rPr>
              <a:t>Clica</a:t>
            </a:r>
            <a:endParaRPr lang="en-US" altLang="en-US" sz="4800" i="1" dirty="0"/>
          </a:p>
          <a:p>
            <a:pPr eaLnBrk="1" hangingPunct="1">
              <a:buFontTx/>
              <a:buNone/>
            </a:pPr>
            <a:r>
              <a:rPr lang="en-US" altLang="en-US" sz="4800" i="1" dirty="0" err="1" smtClean="0"/>
              <a:t>Esta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es</a:t>
            </a:r>
            <a:r>
              <a:rPr lang="en-US" altLang="en-US" sz="4800" i="1" dirty="0" smtClean="0"/>
              <a:t> mi </a:t>
            </a:r>
            <a:r>
              <a:rPr lang="en-US" altLang="en-US" sz="4800" i="1" dirty="0" err="1" smtClean="0"/>
              <a:t>madre</a:t>
            </a:r>
            <a:r>
              <a:rPr lang="en-US" altLang="en-US" sz="4800" i="1" dirty="0" smtClean="0"/>
              <a:t>.</a:t>
            </a:r>
            <a:endParaRPr lang="en-GB" altLang="en-US" sz="4800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5124" name="Picture 4" descr="marg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87463"/>
            <a:ext cx="3887763" cy="33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(3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63888" y="177281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altLang="en-US" sz="4800" i="1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US" altLang="en-US" sz="4800" i="1" dirty="0" smtClean="0">
                <a:solidFill>
                  <a:srgbClr val="FF0000"/>
                </a:solidFill>
              </a:rPr>
              <a:t>Clica</a:t>
            </a:r>
            <a:endParaRPr lang="en-US" altLang="en-US" sz="4800" i="1" dirty="0"/>
          </a:p>
          <a:p>
            <a:pPr eaLnBrk="1" hangingPunct="1">
              <a:buFontTx/>
              <a:buNone/>
            </a:pPr>
            <a:r>
              <a:rPr lang="en-US" altLang="en-US" sz="4800" i="1" dirty="0" err="1" smtClean="0"/>
              <a:t>Esta</a:t>
            </a:r>
            <a:r>
              <a:rPr lang="en-US" altLang="en-US" sz="4800" i="1" dirty="0" smtClean="0"/>
              <a:t> </a:t>
            </a:r>
            <a:r>
              <a:rPr lang="en-US" altLang="en-US" sz="4800" i="1" dirty="0" err="1" smtClean="0"/>
              <a:t>es</a:t>
            </a:r>
            <a:r>
              <a:rPr lang="en-US" altLang="en-US" sz="4800" i="1" dirty="0" smtClean="0"/>
              <a:t> mi </a:t>
            </a:r>
            <a:r>
              <a:rPr lang="en-US" altLang="en-US" sz="4800" i="1" dirty="0" err="1" smtClean="0"/>
              <a:t>hermana</a:t>
            </a:r>
            <a:r>
              <a:rPr lang="en-US" altLang="en-US" sz="4800" i="1" dirty="0" smtClean="0"/>
              <a:t>.</a:t>
            </a:r>
            <a:endParaRPr lang="en-GB" altLang="en-US" sz="4800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6148" name="Picture 4" descr="maggi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28550"/>
            <a:ext cx="2753320" cy="2677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(4) (2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2564904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66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¡Hola! ¿Cómo te llamas?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 smtClean="0"/>
              <a:t>¡Hola! Me llamo Homer.</a:t>
            </a:r>
          </a:p>
        </p:txBody>
      </p:sp>
      <p:pic>
        <p:nvPicPr>
          <p:cNvPr id="7172" name="Picture 4" descr="hom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24175"/>
            <a:ext cx="381635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¡Hola! ¿Cómo te llamas?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 smtClean="0"/>
              <a:t>¡Hola! Me llamo Bart.</a:t>
            </a:r>
          </a:p>
          <a:p>
            <a:pPr eaLnBrk="1" hangingPunct="1"/>
            <a:endParaRPr lang="en-GB" altLang="en-US" sz="3600" i="1" smtClean="0"/>
          </a:p>
          <a:p>
            <a:pPr eaLnBrk="1" hangingPunct="1"/>
            <a:endParaRPr lang="en-US" altLang="en-US" i="1" smtClean="0"/>
          </a:p>
        </p:txBody>
      </p:sp>
      <p:pic>
        <p:nvPicPr>
          <p:cNvPr id="8196" name="Picture 6" descr="b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852738"/>
            <a:ext cx="33115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¡Hola! ¿Cómo te llamas?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 smtClean="0"/>
              <a:t>¡Hola! Me llamo Marge.</a:t>
            </a:r>
          </a:p>
        </p:txBody>
      </p:sp>
      <p:pic>
        <p:nvPicPr>
          <p:cNvPr id="9220" name="Picture 4" descr="mar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814638"/>
            <a:ext cx="29527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¡Hola!</a:t>
            </a:r>
            <a:r>
              <a:rPr lang="en-US" altLang="en-US" smtClean="0"/>
              <a:t> </a:t>
            </a:r>
            <a:r>
              <a:rPr lang="en-US" altLang="en-US" i="1" smtClean="0"/>
              <a:t>¿Cómo te llamas?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 smtClean="0"/>
              <a:t>¡Hola! Me llamo Maggie.</a:t>
            </a:r>
          </a:p>
        </p:txBody>
      </p:sp>
      <p:pic>
        <p:nvPicPr>
          <p:cNvPr id="10244" name="Picture 5" descr="maggi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08275"/>
            <a:ext cx="38163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96</Words>
  <Application>Microsoft Office PowerPoint</Application>
  <PresentationFormat>On-screen Show (4:3)</PresentationFormat>
  <Paragraphs>21</Paragraphs>
  <Slides>10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La Familia</vt:lpstr>
      <vt:lpstr>¡Hola! Me llamo Lisa. </vt:lpstr>
      <vt:lpstr>PowerPoint Presentation</vt:lpstr>
      <vt:lpstr>PowerPoint Presentation</vt:lpstr>
      <vt:lpstr>PowerPoint Presentation</vt:lpstr>
      <vt:lpstr>¡Hola! ¿Cómo te llamas?</vt:lpstr>
      <vt:lpstr>¡Hola! ¿Cómo te llamas?</vt:lpstr>
      <vt:lpstr>¡Hola! ¿Cómo te llamas?</vt:lpstr>
      <vt:lpstr>¡Hola! ¿Cómo te llamas?</vt:lpstr>
      <vt:lpstr>¡Adiós!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Wendy</dc:creator>
  <cp:lastModifiedBy>Wendy Walker</cp:lastModifiedBy>
  <cp:revision>8</cp:revision>
  <dcterms:created xsi:type="dcterms:W3CDTF">2009-08-30T17:45:00Z</dcterms:created>
  <dcterms:modified xsi:type="dcterms:W3CDTF">2020-04-07T22:11:06Z</dcterms:modified>
</cp:coreProperties>
</file>