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7" r:id="rId9"/>
    <p:sldId id="268" r:id="rId10"/>
    <p:sldId id="265" r:id="rId11"/>
    <p:sldId id="266" r:id="rId12"/>
    <p:sldId id="271" r:id="rId13"/>
    <p:sldId id="272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7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85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5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3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6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3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08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7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0C176-B7D4-4525-A187-5BA706F619F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985C-FDF1-4251-832F-8F60EA49A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800" y="21976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¿Dónde </a:t>
            </a:r>
            <a:r>
              <a:rPr lang="en-US" sz="9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…?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GB" dirty="0"/>
          </a:p>
        </p:txBody>
      </p:sp>
      <p:pic>
        <p:nvPicPr>
          <p:cNvPr id="4" name="cs_4272020_15_53_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505" y="605135"/>
            <a:ext cx="761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¿Dónde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el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periódico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http://www.clker.com/cliparts/K/k/0/f/z/S/gold-tabl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44" y="3468436"/>
            <a:ext cx="4371975" cy="26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dn.grid.fotosearch.com/CSP/CSP994/k157849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59" y="4459087"/>
            <a:ext cx="2914015" cy="22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s_4272020_15_51_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2333" y="6036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580" y="605135"/>
            <a:ext cx="10530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periódico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debajo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de la mesa.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http://www.clker.com/cliparts/K/k/0/f/z/S/gold-tabl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44" y="3468436"/>
            <a:ext cx="4371975" cy="26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dn.grid.fotosearch.com/CSP/CSP994/k157849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59" y="4459087"/>
            <a:ext cx="2914015" cy="22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s_4272020_23_2_25_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11466" y="6059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1389" y="605135"/>
            <a:ext cx="6082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¿Dónde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taza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://www.clipartkid.com/images/16/free-old-blue-wooden-chair-clip-art-F7Wg4D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1830909"/>
            <a:ext cx="2760135" cy="46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TZCJNVtKvjp_VDvkCrzAQ1JToZPXtgZZhhVRwL7TzjkZ66KZ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0" y="5309658"/>
            <a:ext cx="1282701" cy="12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nslate_tt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3066" y="6155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2580" y="605135"/>
            <a:ext cx="8660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taza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debajo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de la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silla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://www.clipartkid.com/images/16/free-old-blue-wooden-chair-clip-art-F7Wg4D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1830909"/>
            <a:ext cx="2760135" cy="46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TZCJNVtKvjp_VDvkCrzAQ1JToZPXtgZZhhVRwL7TzjkZ66KZ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0" y="5309658"/>
            <a:ext cx="1282701" cy="12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nslate_t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6933" y="6087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1389" y="605135"/>
            <a:ext cx="6082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¿Dónde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taza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http://www.clker.com/cliparts/K/k/0/f/z/S/gold-tabl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1" y="3749676"/>
            <a:ext cx="4371975" cy="26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0.gstatic.com/images?q=tbn:ANd9GcTZCJNVtKvjp_VDvkCrzAQ1JToZPXtgZZhhVRwL7TzjkZ66KZ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47" y="3379259"/>
            <a:ext cx="1282701" cy="12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nslate_tt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3066" y="6155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1408" y="605135"/>
            <a:ext cx="692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taza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 mesa.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http://www.clker.com/cliparts/K/k/0/f/z/S/gold-tabl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1" y="3749676"/>
            <a:ext cx="4371975" cy="26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0.gstatic.com/images?q=tbn:ANd9GcTZCJNVtKvjp_VDvkCrzAQ1JToZPXtgZZhhVRwL7TzjkZ66KZ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47" y="3379259"/>
            <a:ext cx="1282701" cy="12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nslate_tt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103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505" y="605135"/>
            <a:ext cx="761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¿Dónde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el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periódico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http://www.clker.com/cliparts/K/k/0/f/z/S/gold-tabl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1" y="3749676"/>
            <a:ext cx="4371975" cy="26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dn.grid.fotosearch.com/CSP/CSP994/k157849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92" y="2503286"/>
            <a:ext cx="2914015" cy="22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s_4272020_15_51_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2333" y="6036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2046" y="605135"/>
            <a:ext cx="8321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periódico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 mesa.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http://www.clker.com/cliparts/K/k/0/f/z/S/gold-tabl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1" y="3749676"/>
            <a:ext cx="4371975" cy="26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dn.grid.fotosearch.com/CSP/CSP994/k157849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92" y="2503286"/>
            <a:ext cx="2914015" cy="22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s_4272020_15_50_10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3067" y="6103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1389" y="605135"/>
            <a:ext cx="6082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¿Dónde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taza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://www.clipartkid.com/images/16/free-old-blue-wooden-chair-clip-art-F7Wg4D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1830909"/>
            <a:ext cx="2760135" cy="46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TZCJNVtKvjp_VDvkCrzAQ1JToZPXtgZZhhVRwL7TzjkZ66KZ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18392"/>
            <a:ext cx="1282701" cy="12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nslate_tt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3066" y="6155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80" y="605135"/>
            <a:ext cx="6521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taza está en la silla.</a:t>
            </a:r>
          </a:p>
        </p:txBody>
      </p:sp>
      <p:pic>
        <p:nvPicPr>
          <p:cNvPr id="3074" name="Picture 2" descr="http://www.clipartkid.com/images/16/free-old-blue-wooden-chair-clip-art-F7Wg4D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1830909"/>
            <a:ext cx="2760135" cy="46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TZCJNVtKvjp_VDvkCrzAQ1JToZPXtgZZhhVRwL7TzjkZ66KZ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18392"/>
            <a:ext cx="1282701" cy="12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nslate_t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4600" y="5960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3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9745" y="605135"/>
            <a:ext cx="6385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¿Dónde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 radio?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2" descr="http://www.clker.com/cliparts/K/k/0/f/z/S/gold-tabl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45" y="3182409"/>
            <a:ext cx="4371975" cy="26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png;base64,iVBORw0KGgoAAAANSUhEUgAAANwAAADlCAMAAAAP8WnWAAAA+VBMVEX////BFywAAAB9hYnHGC2AiIyztLTEFy2Di4/V1dV2fYEfISLa2trtHCSnp6dtwGVVChMuMTMSEhIZGxxlbG+zFSmmFCa5FirHx8cxBgvj4+MkBAgLDAxgZmlrcnWWEiJwDRpjDBeJEB9ITU88QEI3Bg3v7+8nKis2NjZSV1piYmKdEyQ4PD5wd3tOU1ZMCREbAwaSkpJBCA9gDBaADx2FhYWtra2cnJxtDRlFRUUeAwcPAgMoBQllZWVLCQzKGB9ntmCjExkcMRoiPCAOGQ3aGiEJEAhLg0Vfp1hVlk9+DxNyDhIgOR5BczwTIhKyFRs1XjE5ZDW8Fx0JwuEOAAAWZ0lEQVR4nO1de0PjxhEHyUJCIhyS/OAhP7BsywLLgDEcPrgkbZr00jZJm+//Yboz+9DKlmwjC2zUzh8XsIl2f7vzntnV3h7S0bHvKt4wOt0rHQ0iT2E0O9j2ZAqmw0CR6GHb0ymUDgGSdfXw+a41gx/DbU+oQBrYBNDV8QHSXVCuvXsAbAecjofk18Ntz6koOnJkbAcHj0S3XG17UkXRo6I4xxK4A9jJo23PqiC6Sm4c2ToidnfbnlVBRKA8JMAdXJVHYRImvEuCI3w52/asCqJSgyNWzkyCM8sDLiQSlgQXlkfmFkxBmbTluTu3da0S2bk9ACMZg2OlRB7K3sCS0d1ZZdq4vb1TiHNGd0TwHj9fwc+ftz2jIukRg9Rg5g/xh+Fg2xMqlA57ciiulC2R8jimWRSrRwxBtO3ZFE6HpzPCkabhE4jbnssbEPEpPU0zS8iXhI4IrKqmuaVKoggisHxNGxPFWS59ifSZuJmm1vJKyZeQwGxpGtGXX7c9lTcgEtv1DI2EPHY5+dIyUV+WrWKwR/VlU1OH5eRLoilHBujLMtpxwpeKpqrk38dtT6V4GiBfGkRftrY9lTcg4l/ONK1JDN75tqdSPJHQzjO1yC2nvnSALzW7PNk9mQhf2gbyZYkSKZwOCKwI7fjxtqdSPJ17aMd7JEDY9lTegL6SiAf5UimhfwmpMFXVypbhYwTNGppRXv9yqCJfltCOE32pEH3plqfWI9EgAL7UiL4cbXsqb0BXRF9qWqtMzTYxnRL/soV8WUJ9OXCRL31F6a3826PD96QiNNyDorgY9ywv1A2Oh8p709XGwQoU7CJV85annh+td4cG1NtUEZBnjFFf+tku2MNWoAFtuHlk4ra6XF9+xVVsqsZ7khliT+9m8QrwJdGXQTZfQibJqmqa+r6kqSGg20ixDIZYEiGBa5D+B+cKpm/fGRrCAz23mdcbob4k/2aUREDgom1gU1UjXCYt6xCURKqaamXwJe6ssRVsqmpaGyYeYfZjtONu2tdHKJNbAgez2szrvcMSchZfkoA22BI0QmRW1kbZK1aqIxxgpnx7DCmybYJzNrPkHkgVlERmKXb8o4O7Q13fSufLDHDE7JnFUqoh3Rwc05d2agtfBrhWL7CKJTtMMaabg9vzsYSc3nKTCk5L9lgVRF5zAV0B4AhfOsSopDqqaeDMYOVE89H4DcCBh9VEvly04yngtBH5e+vuqFA6RPd8fu8KAMdKdeDsLOjLRXDo8i0JkPLSqatAjrhwcNAPrGpwJnKBL1N2LlgnKZGDQLGNtcLBHSq8hLzghKeAU96qjH5FnK3id26P+Jc95EtrPn5aAIcG8W0KJwdgcIsHRzxIN9IiZ5EvF8FVlbfq7iCBs/sG4FgJebRYqisBOGB320jTl2UAB/rSRF1xvPDFhwcHLTchtjbM+ZdlAAf5u5GaUkIuBTgoIZua6cyXREoBboCtDcZCy00pwEEJ2caZJ1tuygHuQJTqEvqyHODOLV5CtuSPywEOTg5axkJrQ0nAnaIdh5YbubWhJOBoyw2URGR9WRZwJteXcgm5LOBoyw2URCS+LAu4AZ5eMnqJLEJZwIG+DNS51HNpwB1SO57gy9KAi0t18exLAw5KxI6BpTrxxPKAo60NhtxyUx5wYMd95EtxOr5E4B6wVFeV9GWJwFG+VKXTSyUCtzfkfMlbbsoEDvhSlU/HlwkcPR2vxq1gZQI3mGFJJD7tWSZwUEJWNHgoK4mUCtw58qXh8ttE3h2cJvdsFAwOTsfPNKPJb214BHC0vTMCMqvYSnd6epq4Y+s4Hz3KDzmFOxWa1Wo1oqSSMQs83DcYnA+g5abaAgRXUSu6IqrFsxwgj9Im3QprEhsJBiW/jWaz2deo1Xogi3FweHh4dHR0fj54Rfnz/PTx4SFqjce27b7D7DelIBiNwyh6uDs+XbGvp5Gda4SXs5gmJ/loIj3jLCdS5+o4cxsf5//49vai3+/f3Nyc3BPqEJq2geqNbNrPS0ueWcNR21OYAMzkhExp0u+f3d4+z0856xKsATsNcdu/eSIgrq+v6/UaeXRFIp1SbgQ5iY4qT6SyX2vU6vU6mWW723m66X9h6DK6K8BV7lzXEijeHcariE+STrlx3e1nXqpH1O+ksdtolpNe6WZe0nmlKJeVbU9wI9LrxBSnHz8glmSaBi6dP3eRawGcm24RiMi1F2er79fa3W63nmRYXa9dk09ru8XGeu0540wEdDHUFuZaqd9QLTRpS7taqd3TT/vTyi7Bq11kgIOWtkWu7MQm5ERsU2Uaf9pfXJDtUWOSAe4gBZyOG3T2/fd9+O8N/7QLv/3tp5/+umvoMsER/+R2DlylDbP/y8/ffffzH2AkpwhDr8Gnv3379OnTr/8Cht0hFXuSceSWmLn+3B7UCKJbAg3phsukTpZH+fUTpX+Tn7s7s3WVy4xz7iTAmSRnqcPG/cGwffcD0USdCuhb8sNvnzj9ToRxS1AWKRPcA7HhSXAVssnffyfoiUhdhUL+/UcB7u+K8lzbEpYFqjxlHLMj4O7nwBE18o8Y3J9EtdTo6vxbYPv07Zc0C7IlqnQynMuvXGHEf0rA/SUG9wMB16Dg/hOD+/FvHwHc1YJmqEwSO/cH0TgN+gBp535Ntf1boteAI1ZuEoP7PpY55ZsA95uiXOyMzOnEu7BTsA1GC66lfq1IfPknM3R6/Vbauh/Jp/dbgrJI4F6kghsu+s0NcEz+ZBJH3LZnTCLAhnJb8CNY8fqucOWrwOHWKf/84eeff/iHElvrBngrP/367du3v/8CG7c7HkomuCAl4qlQv/nlBf/zxL6GsAmcy99/wXAhf06ocAJwwxRw54Trrhcjnm6cX4oNRaX+Ij693N8ZpqTKzlob3L7euMSI4OxS1vd6YzoB1BcnKf/LFgl5an1wZJsa9evrem0upcA+3alQNQc4mi5J/3S3oOUC93FoCbjb3TFYOWkJuN1xo/LS/8F9VPo/uA9LjQ3A7Xxhq5IPHFTB9mvX1+12G/yVyo75JoxygQNcT5OzL8/gUT4/X/Rvpgse2duQVFBdY7zXg9Mr+9ObheqzcnHffuP9A2C1dqdz+fT0dPk07dZWAswG95IamemV+r0EybXk/pNO7e0iVTJwdzK3oJPptb5sxAxwB4rSTy091k/4prlN6BsiBOezHIrx9umNUl96jUZV8/Tcny6Rh1eB03VWw7JtvFmKNX0RYL1WSJtwLrpvwJtEEAQy154BxTev3F5m8strwFXa2AHh+ib0Xok7SuCIvBdpRoteYzMpmjf1RlwWdAxDQzLIL0HPWi4OrwGHRUbHxyuB4HoQ0UKHZ31UTW31gDsvUsrNm2C7xuDfs6steUXhsjUiEkOUh5f0IdcGp9PS4zAy+G4pvAUSrm5w8AeDckuBVSwdqhmEZi0Nz4HxFcX3IoVkCyN8/7nylJa8WRec3oAWLK/JBc30cLfoQNBiGpKtE81incKw1SZ0SWHcxIoaZEVdGFwzsdfpS4oqWxOcXsNKvyP6VeHZ8R0lNrZ3V0GneD60C94Xs3d6HVjSC1WNt5DCIsa9q8CkGrvW6cticL0uONbFIG7LEc/GX8AaNPFOTatlVEEMpkWgq9RuAVuVd+TCUfz4gj/4RVONpsPNQnteS6wHTj8hf9Yj2tBT5WdbYlTejOmrGr2zSOlurjP1Ou1PCxMrWpVXtKWiirZNOCG2kMlfCxyUS5TAlLUVFYCWPBDwj0bn4BSRX9IbkOz1QP/zBQUOFJ3VcP7ZHrIlxfNv82mfdcBh3VsxsXvbjrcONpOC01RcuCCB9WJDbPv7IG/jprRZKrb+R/LyKvxrfJfjWdJlXGvnzugmaRkDaS0rHiQe93KzrdMvwQKo8BZD6eooRVLSLbRxQ3YVH+7dSUIY1gCHTEkZjoCwBYKIWQMtZM6zNAe4HWazYhZWNa059kcEnsmwBVzKGcGFcQlrvga4xjPXUcmBjBm8BcYw0bjZM/krenp3s36bW3yHIZEzF64zlJ+LKpszpS/GVFVvztytDnn0p3jaOFBy66gmDlXVkQQSD++mtv2tS+iio/bCzeJyRm23yY2bK1l1UGRekjFXBqs6NA6NjJgrpKf1UJnhVdVUBJnUcbt6kxscNl2NtAT7MwCwlMy4jcGqzyR2cZLCsBIc9OR5gt9MmRHwxJlge9hVavjovrmbSB0Wo9kt0XArhHSRIDiyPeYvwMF8MTn0AsnWvQKc/kUGR+WMP4yOwUwfdVPQH3JRu3j5a8jYRiAELVJk16gl+QsYkAwNad8UuVVkFThaCI9Nd0vwiNakbomYg+qi4sH3nylDNDxnOXOf2MIZr2gg+bGa6kl2B+UE/xA9BwV+fYoN9CpwGCiOBAAIb0AXa9GIraCXMN2hgQtIDAYucU6VUvmSWNGqsEXclQy4AQDJsPnfKD6s6Atf0dUZZxopxkKLPGKoIY7hA5KRmASscDO2eHbeBnfKLsN4RW0a3hCOZ0sqjtOhRWjSd2IoY7qi3PFbCa5BHyZdJE4EzWmhbXOaWswWYvVAgQlF8JILHG0sduIVpVunGTRRE8gyCCYooLf841XuQSzpq8Chn+DKplIINJVoVZHNm6+IQeiU8vUnNiaSWHEm8Fgs7FTxzmGxdbBn+EXTYFO4WBMctJ5YvhxF4X3j8Dy6X4wtmKwj04Sy3cgldIxdxsmtG6IkzEz6SnCRwVFp+M/uQ4a1f2YWaCU4EsiNmvJCUY5UQiHRFrqAKBD0KxHCwhzyBK0wKScRl6oGy3M5uJu4dfxdCZSVvKYRr2h3TXA3sICOUP8mu4XaiXeyydaYOelSLgKwpp4qWQWuC06PtKIiOxOyFA5c/RcwdqEhSVNoHyJ0nfXAQTNbE/y5AKGNkTMsL+GvwrjEw8XYwG4qPHCgAtjJsXPQoBrEK0rG9XHdYl8CfT3qebIsQ2BK+3i/EhyGtQCuSqN7Q2tajCN7iVWFx83oxeIjyjHop9DgPE87N8oCrKhNhbzJkxjxVdUgDBCgI0r09MaG+IIfeVjVh0LBgR88YtAgpAdbFwcH4JJRjgxhOAfzz9ws5AJ3AxqX5ks0vqS+LWdw6IXYLNwaI/NQGcQPzl4Djq4P6siIC3TMI3S1yPpRYYdhh+joeUF+cCF63z2D6a9hRP2fWH8GYGctqiZxtW0hCkr/FeAMgwWGFs/JQhQiXDK8sYHjZqrMh2HDcBNw4El5vXhc8DDjc/7CYXBhkRHUWMzzFeBCxvNB0xCurK/EwRsVLkW8VYBtJFGho5wKBcHxgEqxQhwXZTt+n4xBcfeoSYKNVPAYvttbGxyMw8uLTem2AsimU3HnxiHOoLC4aoYCkMcUoMxpLepGOuJdDHipvkh90RUPhVYjE7IchpDLXDv9zTQC3AlbPUdODQldTMQdofdmimy84TOXLKmbz4jDoAFbs178mglJj2k0CSuHeSHfgXGsLbvLO2Vp56/dRG6WfD1MhFkqta1u0wBWFFkpysUzA/zOPKlZsHOcRvKKci+dGTdLnhMWmMAHm4mkYmaPs0vdQnScm2QTYPbyLRrUX3X44uKvPSrpWA6B/y2v46zT04bO2E8oZSoMQy4JbhNYMRARCQzp0VeaTFeA493pDcZvyIfyQBqPrJjD2qPLSLVYD4TfCXKGPKgI3NA04EL6nryiKAw0TUqWFNmJWgeD505NCNS7a4KDYJV6QbLOIIa8ivrfEzlRcPdck7L+WGjqp1zxXIOpr7lkm/QSEpa4gV8jvvRoN4KqFBWsAgdpBlesmqiw8CRDrEEpY/pcypmByFcNgXgOVzSRbFPZ68sUjHuoeCt4rygtVYTgKoFAXPBIfCW4a44JclrI4ZoRiTfUyK/D4h8yPoXFyJkgghV1hAoR74HjOtKOC3bwQUjDSJgkXXKel13NlpULprI0yuGEIemVFC44IJJV1VSqBoRgernvCMAVxeeYcY5GqH/i3MUrajOtSX0/6lq21905OSkL7pzKoHm+afBgh2FDmXZFQgWg503K6rfMoglXiEBDCwP+qhQd8KSHRbdXg4yKyH7B1FMvZ/jKdQ6m0zERhUqCKiVvDJjQqg45y7Biv/BtrQ3S6WBeae4XhcEwIrZrPRMtaqzY6F4NRalHkdhljfNzaMdJZGCYPDXkchWJIkHRoKQ7rhARFLncxVXMOCPHIwOMmfrqRcyixiU6qrOrMruIjPM6hwNBMQdmdcb8YVd68RbGjBHvlrCiFtcx+M6UDUpY4IGhx6NpvJ6vjFhKyuYCqTLnj+lzJqIxu6wDTpeuJ1CS/jNyqs38Oghjx2xZ0RnaoPiIdrynGWqzx+bvt3hMAvGWpYoMre0rwuX0E+yy3rFO3gpo+zBn2ari43BLrZZQV00KMk+0E6PrIDvybeup8ZVmGtPSdNuIwzBkOgaXWqrPZYKL4gNy7ISc67dUjP0TLzfS2MJyswrsqKibF/z1RqIDMdDkQXEFcdvQ+QOX0wFxdMGZlSpYWeDu5II9XHhDaw8YIoaSbaM+XRDnpQC+NVcEzEP0Jgjy6NAMlaSfIsJYFqqijrGoCZfbzpYdgpe6EbB0bGOFOog9dU1lyRv5hassjVFAkw0EPpYJXTuJ2AbGpc1sgVCSMKYP/ySMz9rXF4DYuSYrTGGGmbgqLJGdHJpmVKabQmOtdJhQwzBb5Ly5i9SL+xhU5lAnu9uWgZOb0/R9aP5yiFOH4jyCXaMPtFsmw02JBh9F3M2E7gMyBR2TZ5h5YVCRgnQTNc9zUhQywX2eu1VDx72D/jm0M2PGkEFTpbWxgI+C7vNGijKe3DUoFR+ei6IO/arMZw+AB6VuJhpdzjkNy8Al70PR9zGdMooMnt2CqJ5yBgwITQWEY/C7Qlr29nkRcsTqOl4kwpEQWzaEqLPy0nzX3vrg+H08yozzRSA6S5HlScBQxW8urgtrcq7Qvj0yEIb2dGBvjEsae9A0E/a8MCy0RGSCW/hj2m2s8NWL5RmtW8iiqSK77/X6hPELj3dcn1tUkG3oSKOS8JJiem7SXjO6l3oHUbJPHCJg3DnsFedtEspzt9hjL3oDpcHjjehjUyS6q6jIVOzMVW5S7hx71e1R+9C7Gqfdgma1ZZpRq9oMeW/zbWfpCY1cVGnHZ+yVsRGzC+Yc2GGNdtpphteCg8vZLi+EQvFc14nPu5xN3+S4i954uo3RqfRcAbxCucpKW88ZxyZeDQ6a4WsLh2qA7tv7b3VQqVKP+cX2/fF47PsjobNP6hnjNm5edWObwFdpd+4nfAdfJpfT+psewdIrjU7aghKt12lkDlw7ywB3vgwcDqc3ajW4DZT821jnMNuGVGnUO5MvCWBf+k/1xpJJZt61twoc0vse64Tjc9fd6f2k3+9PLjvddm0Ft9ReloDboatNGOkJWvXXmeDgfsuPfn9BJluWABwkELz0C9bLAS772tXdue8wF/2vgvOKC8u2RABu4U3hlGb0/soPTAAu4/J0v8zgrvLWfHeGloB7+PjXi3cXX/FeHnBTEv6lgzuA0H3b89uIYOcywJ3u1qWAOQhKBWEmuLyHVXaEILOXWgdBcBc7cztsLloC7jBZ6/qABJ2NDxng3I8eFsD1xakJZ9qJ8sHB9TPuhafvZGtXPjSdZWTTCYVKCSjrTWdftz2xIijrfVGn255YAURs+H8BRlebqXH1Nq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887" y="4224867"/>
            <a:ext cx="1617729" cy="1683909"/>
          </a:xfrm>
          <a:prstGeom prst="rect">
            <a:avLst/>
          </a:prstGeom>
        </p:spPr>
      </p:pic>
      <p:pic>
        <p:nvPicPr>
          <p:cNvPr id="5" name="cs_4272020_16_4_2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562" y="605135"/>
            <a:ext cx="936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radio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debajo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de la mesa.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2" descr="http://www.clker.com/cliparts/K/k/0/f/z/S/gold-tabl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45" y="3182409"/>
            <a:ext cx="4371975" cy="26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png;base64,iVBORw0KGgoAAAANSUhEUgAAANwAAADlCAMAAAAP8WnWAAAA+VBMVEX////BFywAAAB9hYnHGC2AiIyztLTEFy2Di4/V1dV2fYEfISLa2trtHCSnp6dtwGVVChMuMTMSEhIZGxxlbG+zFSmmFCa5FirHx8cxBgvj4+MkBAgLDAxgZmlrcnWWEiJwDRpjDBeJEB9ITU88QEI3Bg3v7+8nKis2NjZSV1piYmKdEyQ4PD5wd3tOU1ZMCREbAwaSkpJBCA9gDBaADx2FhYWtra2cnJxtDRlFRUUeAwcPAgMoBQllZWVLCQzKGB9ntmCjExkcMRoiPCAOGQ3aGiEJEAhLg0Vfp1hVlk9+DxNyDhIgOR5BczwTIhKyFRs1XjE5ZDW8Fx0JwuEOAAAWZ0lEQVR4nO1de0PjxhEHyUJCIhyS/OAhP7BsywLLgDEcPrgkbZr00jZJm+//Yboz+9DKlmwjC2zUzh8XsIl2f7vzntnV3h7S0bHvKt4wOt0rHQ0iT2E0O9j2ZAqmw0CR6GHb0ymUDgGSdfXw+a41gx/DbU+oQBrYBNDV8QHSXVCuvXsAbAecjofk18Ntz6koOnJkbAcHj0S3XG17UkXRo6I4xxK4A9jJo23PqiC6Sm4c2ToidnfbnlVBRKA8JMAdXJVHYRImvEuCI3w52/asCqJSgyNWzkyCM8sDLiQSlgQXlkfmFkxBmbTluTu3da0S2bk9ACMZg2OlRB7K3sCS0d1ZZdq4vb1TiHNGd0TwHj9fwc+ftz2jIukRg9Rg5g/xh+Fg2xMqlA57ciiulC2R8jimWRSrRwxBtO3ZFE6HpzPCkabhE4jbnssbEPEpPU0zS8iXhI4IrKqmuaVKoggisHxNGxPFWS59ifSZuJmm1vJKyZeQwGxpGtGXX7c9lTcgEtv1DI2EPHY5+dIyUV+WrWKwR/VlU1OH5eRLoilHBujLMtpxwpeKpqrk38dtT6V4GiBfGkRftrY9lTcg4l/ONK1JDN75tqdSPJHQzjO1yC2nvnSALzW7PNk9mQhf2gbyZYkSKZwOCKwI7fjxtqdSPJ17aMd7JEDY9lTegL6SiAf5UimhfwmpMFXVypbhYwTNGppRXv9yqCJfltCOE32pEH3plqfWI9EgAL7UiL4cbXsqb0BXRF9qWqtMzTYxnRL/soV8WUJ9OXCRL31F6a3826PD96QiNNyDorgY9ywv1A2Oh8p709XGwQoU7CJV85annh+td4cG1NtUEZBnjFFf+tku2MNWoAFtuHlk4ra6XF9+xVVsqsZ7khliT+9m8QrwJdGXQTZfQibJqmqa+r6kqSGg20ixDIZYEiGBa5D+B+cKpm/fGRrCAz23mdcbob4k/2aUREDgom1gU1UjXCYt6xCURKqaamXwJe6ssRVsqmpaGyYeYfZjtONu2tdHKJNbAgez2szrvcMSchZfkoA22BI0QmRW1kbZK1aqIxxgpnx7DCmybYJzNrPkHkgVlERmKXb8o4O7Q13fSufLDHDE7JnFUqoh3Rwc05d2agtfBrhWL7CKJTtMMaabg9vzsYSc3nKTCk5L9lgVRF5zAV0B4AhfOsSopDqqaeDMYOVE89H4DcCBh9VEvly04yngtBH5e+vuqFA6RPd8fu8KAMdKdeDsLOjLRXDo8i0JkPLSqatAjrhwcNAPrGpwJnKBL1N2LlgnKZGDQLGNtcLBHSq8hLzghKeAU96qjH5FnK3id26P+Jc95EtrPn5aAIcG8W0KJwdgcIsHRzxIN9IiZ5EvF8FVlbfq7iCBs/sG4FgJebRYqisBOGB320jTl2UAB/rSRF1xvPDFhwcHLTchtjbM+ZdlAAf5u5GaUkIuBTgoIZua6cyXREoBboCtDcZCy00pwEEJ2caZJ1tuygHuQJTqEvqyHODOLV5CtuSPywEOTg5axkJrQ0nAnaIdh5YbubWhJOBoyw2URGR9WRZwJteXcgm5LOBoyw2URCS+LAu4AZ5eMnqJLEJZwIG+DNS51HNpwB1SO57gy9KAi0t18exLAw5KxI6BpTrxxPKAo60NhtxyUx5wYMd95EtxOr5E4B6wVFeV9GWJwFG+VKXTSyUCtzfkfMlbbsoEDvhSlU/HlwkcPR2vxq1gZQI3mGFJJD7tWSZwUEJWNHgoK4mUCtw58qXh8ttE3h2cJvdsFAwOTsfPNKPJb214BHC0vTMCMqvYSnd6epq4Y+s4Hz3KDzmFOxWa1Wo1oqSSMQs83DcYnA+g5abaAgRXUSu6IqrFsxwgj9Im3QprEhsJBiW/jWaz2deo1Xogi3FweHh4dHR0fj54Rfnz/PTx4SFqjce27b7D7DelIBiNwyh6uDs+XbGvp5Gda4SXs5gmJ/loIj3jLCdS5+o4cxsf5//49vai3+/f3Nyc3BPqEJq2geqNbNrPS0ueWcNR21OYAMzkhExp0u+f3d4+z0856xKsATsNcdu/eSIgrq+v6/UaeXRFIp1SbgQ5iY4qT6SyX2vU6vU6mWW723m66X9h6DK6K8BV7lzXEijeHcariE+STrlx3e1nXqpH1O+ksdtolpNe6WZe0nmlKJeVbU9wI9LrxBSnHz8glmSaBi6dP3eRawGcm24RiMi1F2er79fa3W63nmRYXa9dk09ru8XGeu0540wEdDHUFuZaqd9QLTRpS7taqd3TT/vTyi7Bq11kgIOWtkWu7MQm5ERsU2Uaf9pfXJDtUWOSAe4gBZyOG3T2/fd9+O8N/7QLv/3tp5/+umvoMsER/+R2DlylDbP/y8/ffffzH2AkpwhDr8Gnv3379OnTr/8Cht0hFXuSceSWmLn+3B7UCKJbAg3phsukTpZH+fUTpX+Tn7s7s3WVy4xz7iTAmSRnqcPG/cGwffcD0USdCuhb8sNvnzj9ToRxS1AWKRPcA7HhSXAVssnffyfoiUhdhUL+/UcB7u+K8lzbEpYFqjxlHLMj4O7nwBE18o8Y3J9EtdTo6vxbYPv07Zc0C7IlqnQynMuvXGHEf0rA/SUG9wMB16Dg/hOD+/FvHwHc1YJmqEwSO/cH0TgN+gBp535Ntf1boteAI1ZuEoP7PpY55ZsA95uiXOyMzOnEu7BTsA1GC66lfq1IfPknM3R6/Vbauh/Jp/dbgrJI4F6kghsu+s0NcEz+ZBJH3LZnTCLAhnJb8CNY8fqucOWrwOHWKf/84eeff/iHElvrBngrP/367du3v/8CG7c7HkomuCAl4qlQv/nlBf/zxL6GsAmcy99/wXAhf06ocAJwwxRw54Trrhcjnm6cX4oNRaX+Ij693N8ZpqTKzlob3L7euMSI4OxS1vd6YzoB1BcnKf/LFgl5an1wZJsa9evrem0upcA+3alQNQc4mi5J/3S3oOUC93FoCbjb3TFYOWkJuN1xo/LS/8F9VPo/uA9LjQ3A7Xxhq5IPHFTB9mvX1+12G/yVyo75JoxygQNcT5OzL8/gUT4/X/Rvpgse2duQVFBdY7zXg9Mr+9ObheqzcnHffuP9A2C1dqdz+fT0dPk07dZWAswG95IamemV+r0EybXk/pNO7e0iVTJwdzK3oJPptb5sxAxwB4rSTy091k/4prlN6BsiBOezHIrx9umNUl96jUZV8/Tcny6Rh1eB03VWw7JtvFmKNX0RYL1WSJtwLrpvwJtEEAQy154BxTev3F5m8strwFXa2AHh+ib0Xok7SuCIvBdpRoteYzMpmjf1RlwWdAxDQzLIL0HPWi4OrwGHRUbHxyuB4HoQ0UKHZ31UTW31gDsvUsrNm2C7xuDfs6steUXhsjUiEkOUh5f0IdcGp9PS4zAy+G4pvAUSrm5w8AeDckuBVSwdqhmEZi0Nz4HxFcX3IoVkCyN8/7nylJa8WRec3oAWLK/JBc30cLfoQNBiGpKtE81incKw1SZ0SWHcxIoaZEVdGFwzsdfpS4oqWxOcXsNKvyP6VeHZ8R0lNrZ3V0GneD60C94Xs3d6HVjSC1WNt5DCIsa9q8CkGrvW6cticL0uONbFIG7LEc/GX8AaNPFOTatlVEEMpkWgq9RuAVuVd+TCUfz4gj/4RVONpsPNQnteS6wHTj8hf9Yj2tBT5WdbYlTejOmrGr2zSOlurjP1Ou1PCxMrWpVXtKWiirZNOCG2kMlfCxyUS5TAlLUVFYCWPBDwj0bn4BSRX9IbkOz1QP/zBQUOFJ3VcP7ZHrIlxfNv82mfdcBh3VsxsXvbjrcONpOC01RcuCCB9WJDbPv7IG/jprRZKrb+R/LyKvxrfJfjWdJlXGvnzugmaRkDaS0rHiQe93KzrdMvwQKo8BZD6eooRVLSLbRxQ3YVH+7dSUIY1gCHTEkZjoCwBYKIWQMtZM6zNAe4HWazYhZWNa059kcEnsmwBVzKGcGFcQlrvga4xjPXUcmBjBm8BcYw0bjZM/krenp3s36bW3yHIZEzF64zlJ+LKpszpS/GVFVvztytDnn0p3jaOFBy66gmDlXVkQQSD++mtv2tS+iio/bCzeJyRm23yY2bK1l1UGRekjFXBqs6NA6NjJgrpKf1UJnhVdVUBJnUcbt6kxscNl2NtAT7MwCwlMy4jcGqzyR2cZLCsBIc9OR5gt9MmRHwxJlge9hVavjovrmbSB0Wo9kt0XArhHSRIDiyPeYvwMF8MTn0AsnWvQKc/kUGR+WMP4yOwUwfdVPQH3JRu3j5a8jYRiAELVJk16gl+QsYkAwNad8UuVVkFThaCI9Nd0vwiNakbomYg+qi4sH3nylDNDxnOXOf2MIZr2gg+bGa6kl2B+UE/xA9BwV+fYoN9CpwGCiOBAAIb0AXa9GIraCXMN2hgQtIDAYucU6VUvmSWNGqsEXclQy4AQDJsPnfKD6s6Atf0dUZZxopxkKLPGKoIY7hA5KRmASscDO2eHbeBnfKLsN4RW0a3hCOZ0sqjtOhRWjSd2IoY7qi3PFbCa5BHyZdJE4EzWmhbXOaWswWYvVAgQlF8JILHG0sduIVpVunGTRRE8gyCCYooLf841XuQSzpq8Chn+DKplIINJVoVZHNm6+IQeiU8vUnNiaSWHEm8Fgs7FTxzmGxdbBn+EXTYFO4WBMctJ5YvhxF4X3j8Dy6X4wtmKwj04Sy3cgldIxdxsmtG6IkzEz6SnCRwVFp+M/uQ4a1f2YWaCU4EsiNmvJCUY5UQiHRFrqAKBD0KxHCwhzyBK0wKScRl6oGy3M5uJu4dfxdCZSVvKYRr2h3TXA3sICOUP8mu4XaiXeyydaYOelSLgKwpp4qWQWuC06PtKIiOxOyFA5c/RcwdqEhSVNoHyJ0nfXAQTNbE/y5AKGNkTMsL+GvwrjEw8XYwG4qPHCgAtjJsXPQoBrEK0rG9XHdYl8CfT3qebIsQ2BK+3i/EhyGtQCuSqN7Q2tajCN7iVWFx83oxeIjyjHop9DgPE87N8oCrKhNhbzJkxjxVdUgDBCgI0r09MaG+IIfeVjVh0LBgR88YtAgpAdbFwcH4JJRjgxhOAfzz9ws5AJ3AxqX5ks0vqS+LWdw6IXYLNwaI/NQGcQPzl4Djq4P6siIC3TMI3S1yPpRYYdhh+joeUF+cCF63z2D6a9hRP2fWH8GYGctqiZxtW0hCkr/FeAMgwWGFs/JQhQiXDK8sYHjZqrMh2HDcBNw4El5vXhc8DDjc/7CYXBhkRHUWMzzFeBCxvNB0xCurK/EwRsVLkW8VYBtJFGho5wKBcHxgEqxQhwXZTt+n4xBcfeoSYKNVPAYvttbGxyMw8uLTem2AsimU3HnxiHOoLC4aoYCkMcUoMxpLepGOuJdDHipvkh90RUPhVYjE7IchpDLXDv9zTQC3AlbPUdODQldTMQdofdmimy84TOXLKmbz4jDoAFbs178mglJj2k0CSuHeSHfgXGsLbvLO2Vp56/dRG6WfD1MhFkqta1u0wBWFFkpysUzA/zOPKlZsHOcRvKKci+dGTdLnhMWmMAHm4mkYmaPs0vdQnScm2QTYPbyLRrUX3X44uKvPSrpWA6B/y2v46zT04bO2E8oZSoMQy4JbhNYMRARCQzp0VeaTFeA493pDcZvyIfyQBqPrJjD2qPLSLVYD4TfCXKGPKgI3NA04EL6nryiKAw0TUqWFNmJWgeD505NCNS7a4KDYJV6QbLOIIa8ivrfEzlRcPdck7L+WGjqp1zxXIOpr7lkm/QSEpa4gV8jvvRoN4KqFBWsAgdpBlesmqiw8CRDrEEpY/pcypmByFcNgXgOVzSRbFPZ68sUjHuoeCt4rygtVYTgKoFAXPBIfCW4a44JclrI4ZoRiTfUyK/D4h8yPoXFyJkgghV1hAoR74HjOtKOC3bwQUjDSJgkXXKel13NlpULprI0yuGEIemVFC44IJJV1VSqBoRgernvCMAVxeeYcY5GqH/i3MUrajOtSX0/6lq21905OSkL7pzKoHm+afBgh2FDmXZFQgWg503K6rfMoglXiEBDCwP+qhQd8KSHRbdXg4yKyH7B1FMvZ/jKdQ6m0zERhUqCKiVvDJjQqg45y7Biv/BtrQ3S6WBeae4XhcEwIrZrPRMtaqzY6F4NRalHkdhljfNzaMdJZGCYPDXkchWJIkHRoKQ7rhARFLncxVXMOCPHIwOMmfrqRcyixiU6qrOrMruIjPM6hwNBMQdmdcb8YVd68RbGjBHvlrCiFtcx+M6UDUpY4IGhx6NpvJ6vjFhKyuYCqTLnj+lzJqIxu6wDTpeuJ1CS/jNyqs38Oghjx2xZ0RnaoPiIdrynGWqzx+bvt3hMAvGWpYoMre0rwuX0E+yy3rFO3gpo+zBn2ari43BLrZZQV00KMk+0E6PrIDvybeup8ZVmGtPSdNuIwzBkOgaXWqrPZYKL4gNy7ISc67dUjP0TLzfS2MJyswrsqKibF/z1RqIDMdDkQXEFcdvQ+QOX0wFxdMGZlSpYWeDu5II9XHhDaw8YIoaSbaM+XRDnpQC+NVcEzEP0Jgjy6NAMlaSfIsJYFqqijrGoCZfbzpYdgpe6EbB0bGOFOog9dU1lyRv5hassjVFAkw0EPpYJXTuJ2AbGpc1sgVCSMKYP/ySMz9rXF4DYuSYrTGGGmbgqLJGdHJpmVKabQmOtdJhQwzBb5Ly5i9SL+xhU5lAnu9uWgZOb0/R9aP5yiFOH4jyCXaMPtFsmw02JBh9F3M2E7gMyBR2TZ5h5YVCRgnQTNc9zUhQywX2eu1VDx72D/jm0M2PGkEFTpbWxgI+C7vNGijKe3DUoFR+ei6IO/arMZw+AB6VuJhpdzjkNy8Al70PR9zGdMooMnt2CqJ5yBgwITQWEY/C7Qlr29nkRcsTqOl4kwpEQWzaEqLPy0nzX3vrg+H08yozzRSA6S5HlScBQxW8urgtrcq7Qvj0yEIb2dGBvjEsae9A0E/a8MCy0RGSCW/hj2m2s8NWL5RmtW8iiqSK77/X6hPELj3dcn1tUkG3oSKOS8JJiem7SXjO6l3oHUbJPHCJg3DnsFedtEspzt9hjL3oDpcHjjehjUyS6q6jIVOzMVW5S7hx71e1R+9C7Gqfdgma1ZZpRq9oMeW/zbWfpCY1cVGnHZ+yVsRGzC+Yc2GGNdtpphteCg8vZLi+EQvFc14nPu5xN3+S4i954uo3RqfRcAbxCucpKW88ZxyZeDQ6a4WsLh2qA7tv7b3VQqVKP+cX2/fF47PsjobNP6hnjNm5edWObwFdpd+4nfAdfJpfT+psewdIrjU7aghKt12lkDlw7ywB3vgwcDqc3ajW4DZT821jnMNuGVGnUO5MvCWBf+k/1xpJJZt61twoc0vse64Tjc9fd6f2k3+9PLjvddm0Ft9ReloDboatNGOkJWvXXmeDgfsuPfn9BJluWABwkELz0C9bLAS772tXdue8wF/2vgvOKC8u2RABu4U3hlGb0/soPTAAu4/J0v8zgrvLWfHeGloB7+PjXi3cXX/FeHnBTEv6lgzuA0H3b89uIYOcywJ3u1qWAOQhKBWEmuLyHVXaEILOXWgdBcBc7cztsLloC7jBZ6/qABJ2NDxng3I8eFsD1xakJZ9qJ8sHB9TPuhafvZGtXPjSdZWTTCYVKCSjrTWdftz2xIijrfVGn255YAURs+H8BRlebqXH1Nq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887" y="4224867"/>
            <a:ext cx="1617729" cy="1683909"/>
          </a:xfrm>
          <a:prstGeom prst="rect">
            <a:avLst/>
          </a:prstGeom>
        </p:spPr>
      </p:pic>
      <p:pic>
        <p:nvPicPr>
          <p:cNvPr id="5" name="cs_4272020_16_6_6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3000" y="5908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9745" y="605135"/>
            <a:ext cx="6385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¿Dónde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 radio?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://www.clipartkid.com/images/16/free-old-blue-wooden-chair-clip-art-F7Wg4D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1830909"/>
            <a:ext cx="2760135" cy="46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020" y="2531533"/>
            <a:ext cx="1617729" cy="1683909"/>
          </a:xfrm>
          <a:prstGeom prst="rect">
            <a:avLst/>
          </a:prstGeom>
        </p:spPr>
      </p:pic>
      <p:pic>
        <p:nvPicPr>
          <p:cNvPr id="2" name="translate_tts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155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0137" y="605135"/>
            <a:ext cx="6825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radio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silla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://www.clipartkid.com/images/16/free-old-blue-wooden-chair-clip-art-F7Wg4D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1830909"/>
            <a:ext cx="2760135" cy="46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020" y="2531533"/>
            <a:ext cx="1617729" cy="1683909"/>
          </a:xfrm>
          <a:prstGeom prst="rect">
            <a:avLst/>
          </a:prstGeom>
        </p:spPr>
      </p:pic>
      <p:pic>
        <p:nvPicPr>
          <p:cNvPr id="2" name="translate_ttssilla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3066" y="6062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94</Words>
  <Application>Microsoft Office PowerPoint</Application>
  <PresentationFormat>Widescreen</PresentationFormat>
  <Paragraphs>15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 ¿Dónde está…?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¿Dónde está…?</dc:title>
  <dc:creator>Wendy Walker</dc:creator>
  <cp:lastModifiedBy>Wendy Walker</cp:lastModifiedBy>
  <cp:revision>9</cp:revision>
  <dcterms:created xsi:type="dcterms:W3CDTF">2016-08-04T20:01:30Z</dcterms:created>
  <dcterms:modified xsi:type="dcterms:W3CDTF">2020-04-28T06:17:12Z</dcterms:modified>
</cp:coreProperties>
</file>