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9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92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3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9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9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0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3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38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4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93E9-13E7-4A0D-9E7C-F58DFA43872D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1D6D-CAD7-4AD5-AA47-D7477D032E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102" y="354227"/>
            <a:ext cx="9144000" cy="766764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+mn-lt"/>
              </a:rPr>
              <a:t>Aquí</a:t>
            </a:r>
            <a:r>
              <a:rPr lang="en-GB" dirty="0" smtClean="0">
                <a:latin typeface="+mn-lt"/>
              </a:rPr>
              <a:t> se </a:t>
            </a:r>
            <a:r>
              <a:rPr lang="en-GB" dirty="0" err="1" smtClean="0">
                <a:latin typeface="+mn-lt"/>
              </a:rPr>
              <a:t>habla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español</a:t>
            </a:r>
            <a:endParaRPr lang="en-GB" dirty="0">
              <a:latin typeface="+mn-lt"/>
            </a:endParaRPr>
          </a:p>
        </p:txBody>
      </p:sp>
      <p:pic>
        <p:nvPicPr>
          <p:cNvPr id="7170" name="Picture 2" descr="Image result for the spanish speaking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16" y="1181908"/>
            <a:ext cx="8938686" cy="518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3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043" y="2766218"/>
            <a:ext cx="10515600" cy="1325563"/>
          </a:xfrm>
        </p:spPr>
        <p:txBody>
          <a:bodyPr/>
          <a:lstStyle/>
          <a:p>
            <a:r>
              <a:rPr lang="es-ES" b="1" dirty="0"/>
              <a:t>El Español es actualmente lengua oficial en 21 </a:t>
            </a:r>
            <a:r>
              <a:rPr lang="es-ES" b="1" dirty="0" smtClean="0"/>
              <a:t>países del mundo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6936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Aquí se habla español</vt:lpstr>
      <vt:lpstr>El Español es actualmente lengua oficial en 21 países del mundo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Aquí se habla español</dc:title>
  <dc:creator>Wendy Walker</dc:creator>
  <cp:lastModifiedBy>Wendy Walker</cp:lastModifiedBy>
  <cp:revision>2</cp:revision>
  <dcterms:created xsi:type="dcterms:W3CDTF">2017-09-13T23:12:25Z</dcterms:created>
  <dcterms:modified xsi:type="dcterms:W3CDTF">2019-06-26T21:08:30Z</dcterms:modified>
</cp:coreProperties>
</file>