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6" r:id="rId6"/>
    <p:sldId id="265" r:id="rId7"/>
    <p:sldId id="259" r:id="rId8"/>
    <p:sldId id="261" r:id="rId9"/>
    <p:sldId id="269" r:id="rId10"/>
    <p:sldId id="262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4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9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0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0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5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7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1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8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CD88-C15C-4290-BD9C-2916370C8770}" type="datetimeFigureOut">
              <a:rPr lang="en-GB" smtClean="0"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38C62-6541-405F-935C-E7FC8BBDE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7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>
                <a:latin typeface="Comic Sans MS" panose="030F0702030302020204" pitchFamily="66" charset="0"/>
              </a:rPr>
              <a:t>Raúl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La rata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0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433137" y="231006"/>
            <a:ext cx="4328332" cy="2660473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llamo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Angel y vivo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Hackney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Londres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223" y="3427063"/>
            <a:ext cx="2055447" cy="23132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1445" y="3427063"/>
            <a:ext cx="2055447" cy="2313204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 flipH="1">
            <a:off x="5994935" y="316029"/>
            <a:ext cx="4328332" cy="2660473"/>
          </a:xfrm>
          <a:prstGeom prst="wedgeEllipseCallout">
            <a:avLst>
              <a:gd name="adj1" fmla="val 20567"/>
              <a:gd name="adj2" fmla="val 732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llamo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Mario y vivo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también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Hackney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Londres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06" y="165710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5929161" y="462012"/>
            <a:ext cx="3873041" cy="2034829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Aquí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está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Hackney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Londres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37" y="1357162"/>
            <a:ext cx="5082139" cy="492813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982804" y="539014"/>
            <a:ext cx="2714324" cy="4918510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995511" y="5557747"/>
            <a:ext cx="2252312" cy="28875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9806" y="16962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Hackney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47823" y="557902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latin typeface="Comic Sans MS" panose="030F0702030302020204" pitchFamily="66" charset="0"/>
              </a:rPr>
              <a:t>Londres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¡Hasta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luego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chicos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chicas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8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¡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Hola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chicos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chicas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 Me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llamo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Raúl</a:t>
            </a:r>
            <a:r>
              <a:rPr lang="en-GB" sz="3400" dirty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¡Soy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una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rata!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Vivo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Madrid.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6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06" y="165710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5929161" y="462012"/>
            <a:ext cx="3873041" cy="2034829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Aquí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está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Madrid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España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09" y="2294672"/>
            <a:ext cx="5370897" cy="419275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502093" y="462012"/>
            <a:ext cx="0" cy="3378468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2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65" y="1705233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4333102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gusta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viajar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752" y="922289"/>
            <a:ext cx="2616918" cy="1772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0013" y="52939"/>
            <a:ext cx="760396" cy="57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827" y="189773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28367" y="238895"/>
            <a:ext cx="7271844" cy="2652584"/>
          </a:xfrm>
          <a:prstGeom prst="wedgeEllipseCallout">
            <a:avLst>
              <a:gd name="adj1" fmla="val 49699"/>
              <a:gd name="adj2" fmla="val 6094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Voy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Londres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para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visitar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mis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dos amigos, Angel y Mario. 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12" y="3492966"/>
            <a:ext cx="2055447" cy="23132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5272" y="3492966"/>
            <a:ext cx="2055447" cy="23132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06" y="165710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2196444" y="330816"/>
            <a:ext cx="4333102" cy="2652584"/>
          </a:xfrm>
          <a:prstGeom prst="wedgeEllipseCallout">
            <a:avLst>
              <a:gd name="adj1" fmla="val 117380"/>
              <a:gd name="adj2" fmla="val 550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Aquí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están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mis</a:t>
            </a:r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amigos Angel y Mario.</a:t>
            </a:r>
            <a:endParaRPr lang="en-GB" sz="3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99" y="3558868"/>
            <a:ext cx="2055447" cy="23132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21813" y="3624772"/>
            <a:ext cx="2055447" cy="23132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1079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06" y="1657108"/>
            <a:ext cx="4127156" cy="4135394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2535531" y="330816"/>
            <a:ext cx="4333102" cy="2652584"/>
          </a:xfrm>
          <a:prstGeom prst="wedgeEllipseCallout">
            <a:avLst>
              <a:gd name="adj1" fmla="val 104071"/>
              <a:gd name="adj2" fmla="val 559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¡Son </a:t>
            </a:r>
            <a:r>
              <a:rPr lang="en-GB" sz="3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ratoncitos</a:t>
            </a:r>
            <a:r>
              <a:rPr lang="en-GB" sz="3400" dirty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428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96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Raúl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Raúl</dc:title>
  <dc:creator>Wendy</dc:creator>
  <cp:lastModifiedBy>Wendy Walker</cp:lastModifiedBy>
  <cp:revision>13</cp:revision>
  <dcterms:created xsi:type="dcterms:W3CDTF">2015-02-08T09:24:46Z</dcterms:created>
  <dcterms:modified xsi:type="dcterms:W3CDTF">2016-08-28T09:05:58Z</dcterms:modified>
</cp:coreProperties>
</file>