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EB99-770F-4AF1-A7B6-55BAA16BDDEA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50EC-7E08-4EE8-AC16-76DC77ACBE2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12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EB99-770F-4AF1-A7B6-55BAA16BDDEA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50EC-7E08-4EE8-AC16-76DC77ACB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3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EB99-770F-4AF1-A7B6-55BAA16BDDEA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50EC-7E08-4EE8-AC16-76DC77ACB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0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EB99-770F-4AF1-A7B6-55BAA16BDDEA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50EC-7E08-4EE8-AC16-76DC77ACB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5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EB99-770F-4AF1-A7B6-55BAA16BDDEA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50EC-7E08-4EE8-AC16-76DC77ACBE2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1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EB99-770F-4AF1-A7B6-55BAA16BDDEA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50EC-7E08-4EE8-AC16-76DC77ACB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EB99-770F-4AF1-A7B6-55BAA16BDDEA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50EC-7E08-4EE8-AC16-76DC77ACB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EB99-770F-4AF1-A7B6-55BAA16BDDEA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50EC-7E08-4EE8-AC16-76DC77ACB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0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EB99-770F-4AF1-A7B6-55BAA16BDDEA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50EC-7E08-4EE8-AC16-76DC77ACB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5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FDEB99-770F-4AF1-A7B6-55BAA16BDDEA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2F50EC-7E08-4EE8-AC16-76DC77ACB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57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EB99-770F-4AF1-A7B6-55BAA16BDDEA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50EC-7E08-4EE8-AC16-76DC77ACB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13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FDEB99-770F-4AF1-A7B6-55BAA16BDDEA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2F50EC-7E08-4EE8-AC16-76DC77ACBE2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15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0141" y="2080804"/>
            <a:ext cx="87434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Sutton House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Aquí</a:t>
            </a:r>
            <a:r>
              <a:rPr lang="en-GB" dirty="0"/>
              <a:t> </a:t>
            </a:r>
            <a:r>
              <a:rPr lang="en-GB" dirty="0" err="1" smtClean="0"/>
              <a:t>está</a:t>
            </a:r>
            <a:r>
              <a:rPr lang="en-GB" dirty="0" smtClean="0"/>
              <a:t> Sutton House</a:t>
            </a:r>
            <a:endParaRPr lang="en-GB" dirty="0"/>
          </a:p>
        </p:txBody>
      </p:sp>
      <p:pic>
        <p:nvPicPr>
          <p:cNvPr id="3074" name="Picture 2" descr="Image result for sutton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5" y="2037487"/>
            <a:ext cx="4946469" cy="37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Sutton </a:t>
            </a:r>
            <a:r>
              <a:rPr lang="es-ES" dirty="0" err="1" smtClean="0"/>
              <a:t>House</a:t>
            </a:r>
            <a:r>
              <a:rPr lang="es-ES" dirty="0" smtClean="0"/>
              <a:t> es la vivienda más antigua de </a:t>
            </a:r>
            <a:r>
              <a:rPr lang="es-ES" dirty="0" err="1" smtClean="0"/>
              <a:t>Hackney</a:t>
            </a:r>
            <a:r>
              <a:rPr lang="es-ES" dirty="0" smtClean="0"/>
              <a:t>, originalmente construida para Sir Ralph Sadleir, un diplomático, en 1535.</a:t>
            </a:r>
            <a:endParaRPr lang="en-GB" dirty="0"/>
          </a:p>
        </p:txBody>
      </p:sp>
      <p:pic>
        <p:nvPicPr>
          <p:cNvPr id="2052" name="Picture 4" descr="RalphSadle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98" y="1907177"/>
            <a:ext cx="2883716" cy="43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Sir Ralph Sadleir </a:t>
            </a:r>
            <a:r>
              <a:rPr lang="en-GB" dirty="0" err="1"/>
              <a:t>trabajó</a:t>
            </a:r>
            <a:r>
              <a:rPr lang="en-GB" dirty="0"/>
              <a:t> para </a:t>
            </a:r>
            <a:r>
              <a:rPr lang="en-GB" dirty="0" smtClean="0"/>
              <a:t>el </a:t>
            </a:r>
            <a:r>
              <a:rPr lang="en-GB" dirty="0" err="1" smtClean="0"/>
              <a:t>rey</a:t>
            </a:r>
            <a:r>
              <a:rPr lang="en-GB" dirty="0" smtClean="0"/>
              <a:t> Enrique VIII,  y…</a:t>
            </a:r>
            <a:endParaRPr lang="en-GB" dirty="0"/>
          </a:p>
        </p:txBody>
      </p:sp>
      <p:pic>
        <p:nvPicPr>
          <p:cNvPr id="4098" name="Picture 2" descr="Image result for henry 8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91" y="2244169"/>
            <a:ext cx="6295118" cy="368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…tenía un hijo, Tomás </a:t>
            </a:r>
            <a:r>
              <a:rPr lang="es-ES" dirty="0" err="1" smtClean="0"/>
              <a:t>Sadlier</a:t>
            </a:r>
            <a:r>
              <a:rPr lang="es-ES" dirty="0" smtClean="0"/>
              <a:t>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17" y="1737360"/>
            <a:ext cx="2074926" cy="4606785"/>
          </a:xfrm>
          <a:prstGeom prst="rect">
            <a:avLst/>
          </a:prstGeom>
          <a:effectLst>
            <a:glow rad="127000">
              <a:schemeClr val="bg2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  <a:sp3d prstMaterial="dkEdge"/>
        </p:spPr>
      </p:pic>
    </p:spTree>
    <p:extLst>
      <p:ext uri="{BB962C8B-B14F-4D97-AF65-F5344CB8AC3E}">
        <p14:creationId xmlns:p14="http://schemas.microsoft.com/office/powerpoint/2010/main" val="15644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</TotalTime>
  <Words>42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Retrospect</vt:lpstr>
      <vt:lpstr>PowerPoint Presentation</vt:lpstr>
      <vt:lpstr>Aquí está Sutton House</vt:lpstr>
      <vt:lpstr>Sutton House es la vivienda más antigua de Hackney, originalmente construida para Sir Ralph Sadleir, un diplomático, en 1535.</vt:lpstr>
      <vt:lpstr>Sir Ralph Sadleir trabajó para el rey Enrique VIII,  y…</vt:lpstr>
      <vt:lpstr>…tenía un hijo, Tomás Sadlier.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Walker</dc:creator>
  <cp:lastModifiedBy>Wendy Walker</cp:lastModifiedBy>
  <cp:revision>6</cp:revision>
  <dcterms:created xsi:type="dcterms:W3CDTF">2016-08-29T10:49:55Z</dcterms:created>
  <dcterms:modified xsi:type="dcterms:W3CDTF">2016-08-29T12:01:35Z</dcterms:modified>
</cp:coreProperties>
</file>