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9" r:id="rId3"/>
    <p:sldId id="270" r:id="rId4"/>
    <p:sldId id="271" r:id="rId5"/>
    <p:sldId id="274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FEAD0-88DF-4BFB-AAB2-ADC23FC30497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C08CE-AC1F-4987-AF61-4ECEC7355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162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217F2E-C927-449D-B239-81B7300568F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96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6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5184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F4F-3721-4027-B4C3-B43D002B320A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AEFB-9CCC-4D25-93C7-1AE09200A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99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F4F-3721-4027-B4C3-B43D002B320A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AEFB-9CCC-4D25-93C7-1AE09200A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F4F-3721-4027-B4C3-B43D002B320A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AEFB-9CCC-4D25-93C7-1AE09200A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91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F4F-3721-4027-B4C3-B43D002B320A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AEFB-9CCC-4D25-93C7-1AE09200A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19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F4F-3721-4027-B4C3-B43D002B320A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AEFB-9CCC-4D25-93C7-1AE09200A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76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F4F-3721-4027-B4C3-B43D002B320A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AEFB-9CCC-4D25-93C7-1AE09200A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66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F4F-3721-4027-B4C3-B43D002B320A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AEFB-9CCC-4D25-93C7-1AE09200A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6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F4F-3721-4027-B4C3-B43D002B320A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AEFB-9CCC-4D25-93C7-1AE09200A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85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F4F-3721-4027-B4C3-B43D002B320A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AEFB-9CCC-4D25-93C7-1AE09200A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51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F4F-3721-4027-B4C3-B43D002B320A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AEFB-9CCC-4D25-93C7-1AE09200A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59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F4F-3721-4027-B4C3-B43D002B320A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AEFB-9CCC-4D25-93C7-1AE09200A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86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9F4F-3721-4027-B4C3-B43D002B320A}" type="datetimeFigureOut">
              <a:rPr lang="en-GB" smtClean="0"/>
              <a:t>09/07/2014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1AEFB-9CCC-4D25-93C7-1AE09200A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53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WordArt 4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8001000" cy="5334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en-GB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 panose="020B0806030902050204" pitchFamily="34" charset="0"/>
              </a:rPr>
              <a:t>las </a:t>
            </a:r>
          </a:p>
          <a:p>
            <a:pPr algn="ctr"/>
            <a:r>
              <a:rPr lang="en-GB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 panose="020B0806030902050204" pitchFamily="34" charset="0"/>
              </a:rPr>
              <a:t>formas</a:t>
            </a:r>
          </a:p>
        </p:txBody>
      </p:sp>
    </p:spTree>
    <p:extLst>
      <p:ext uri="{BB962C8B-B14F-4D97-AF65-F5344CB8AC3E}">
        <p14:creationId xmlns:p14="http://schemas.microsoft.com/office/powerpoint/2010/main" val="379443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Text Box 20"/>
          <p:cNvSpPr txBox="1">
            <a:spLocks noChangeArrowheads="1"/>
          </p:cNvSpPr>
          <p:nvPr/>
        </p:nvSpPr>
        <p:spPr bwMode="auto">
          <a:xfrm>
            <a:off x="1905000" y="295276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¿Cuál es la forma del chico?</a:t>
            </a:r>
          </a:p>
        </p:txBody>
      </p:sp>
      <p:sp>
        <p:nvSpPr>
          <p:cNvPr id="373763" name="AutoShape 2" descr="data:image/jpeg;base64,/9j/4AAQSkZJRgABAQAAAQABAAD/2wCEAAkGBhIGEREUBxMVEhQWExgZEhQQFhQVFRAXGBQYGBQYEhIXHCYeFx0vGhQUITsgIycpLSwsFyAyNTAqNSYrMDUBCQoKDgwOGg8PGjUkHiQsLywrNSosNS4pNS8vLDQvMjApLDU0LTQsMC81LSw1NSksLDUsLCosLSo1NDQsLS4sKf/AABEIAOEA4QMBIgACEQEDEQH/xAAcAAEAAgIDAQAAAAAAAAAAAAAABgcFCAEDBAL/xABKEAABAwIDBAUFCwoFBQEAAAABAAIDBBEFBiEHEjFBEyJRYXEyUlSBkQgUGCNCkqHBwtLTFRYXM0Nik6Ox0URygqKyU2ODpLMk/8QAGwEBAAIDAQEAAAAAAAAAAAAAAAMEAQIGBQf/xAAxEQEAAgECBAMFBwUAAAAAAAAAAQIDBBEFEiExQVGRE2FxgfAGFCIywdHhI0JTofH/2gAMAwEAAhEDEQA/ALxREQEREBERAREQEREBERAREQEREBERAREQEREBERAREQEREBERAREQEREBERAREQEREBERAREQEREBERAREQEREBERAREQEREBERAREQEREBERAREQEREBERARFAtsmdfzRoHNpnWnqLxw24sFvjJPUCBftc1BnssZ1ps2vqmYa65p5jG+9uuOUjLcWEhwB/dKz61zy7gtRsyio8UjD3E3FdCLXFPKQW2BtYizSR51uQK2Foa1mIxslpHB7HtDmOHBzXC4I9RVfBqceorNsc7xEzHzhtas17u9ERWGoiIgIiICIiAiIgIiICIiAiIgIiICIiAsHmvOlJkyIyYxIG6EsjbYyzEco2X15amwF9SFnFpxjk0uOYhKK2R8j3VBZvPcXEDpS0AX4AX0HAINxIJema11rXaDY8ri9ivtcNbuAAcguUBERBw94jBLzYAXJPADncrXplR+l3G3zPBdR0wG41wNnMBO4C083u3nHTgLHgpvt3zj+RaMUlEfj6rqkN1c2Hg/T97yO+7uxdmz7KYypRMjePjX9ec/vkDq+AAA9RPNeHxzX/dNPMVn8VukfrP14psNOa3XszlVTsrGPZUtDmPaWuaeDmkWII8FF9mWLOyhVy4RiZJYS6XD5HWs5hu50fj5R8Q/uUsc2yiW0HLjsbgbLhvVqqZwlp3NtvEtIJaL+AI72hcjwPiH3TPy2n8Fuk+7yn68FzPj567x3WwijWz3OTM8UUc7LCQdSdg+RIBrp2HRw7j4qSr6U80REQRTaTnKTItI2ppomzfHNY9jiW3a5rvJcL2NwORWIyZtqos3yxwBksE79GteA5riGlxDZG9wPEBcbeYukwaY+bLEf5gb9pUzsRpzPjVIRwaJXHw6B4H0kINqUREBERAREQEREBERAREQEREBaj0UG/j0bDzxRrf/AGgFtwtYcqU3T5oDTyxCd3zHSu+yg2eREQF01lWygjfJVODGMaXPceDWtF3E+oLuVQ7es2OayHDcLuZqhzTKG8dwutGy/a549je9YmYiN5Eaym1+0zF5sRr2noYXDoGO4Aj9SzmNB1zb5RHarfJ3Aq2wXMkGUImUOXYZK+ojB6b3uLR9KfLMkpuBrpzsBbkshJnivoQX41hMzIwNXU8jJnN8WC2nfdfP+JaTXcRzTnpjnkjpXtHTz2nr17rtLUpHLMpmSup43eCxVFm+jxCndUU87OiaOu4mxj7ntOoPdz5KNw7QarMLnfmph754gbdNO4RMdqQd0HQ8O2/aAvJ03DdVntNaUnp336beqe2Ste8vO+tOy7Fm1LNKGtcGVIHCKTU7wHKxJdz0Mg7Fd7HiQAsNwRcEcCOViqRxbGDikTqTOtK6iM3VilLmyQl41YRIPJdfWx5Djqs7sXzVJuy4ZjZAqKXSL/uQi1gDztcWPmub2FfQOF5c0Y/YaiNr1/3HhO/j5T/KjliN+avZaSIi9dCg+2uEz4JW7vEdEfZURk/RdVB7nuLpMWJ82mkP+5jftK8dpkXTYTiAPozz80b31Knfc302/X1L/NpSPnSs+6g2IREQEREBERAREQEREBERAREQFrxkGg6XNdSXfs6isf7TI0f/AEC2HWvmXswQZWzTXOxU7jJJZomv+TG98jS0yHk3Qi/K4J0uUGwaJe/BEHixnFo8BglnrjuxxMLnHw5DtJNgB2latYdPVZ+xN8kBLZ6l7uuNfe0VrOIIHKMBgOnjchWRtuzC/H6mnwjCDcue11QRwBOrGuseAbeQg/unku3YlgDGe+6iIaGUwwk84ordYeLjc94UVrVtb2c+W8/D+f0ln3p9lPJ8GWYGxYewNA1cflSO5ue7mf6cBos5JRAhemNu6Fj8yYj+SKOqmHGKCR48WsJH9FKwo45Vgz5jdS2gZ0dJC4CqMV2tqZWuNxYcLu3tQODSb3cCrxw/CWUTGsga1jWgBrWgBrQOAAHAKv8AYZhopsOZIfKmke95JuXHeLBr4MHtVotFkGEzBlyHHIXxVzA9jxZwP0EHkQdQeS1xx1lVkSvZuOvPSWdTyu16en1sHjnYbzT3bw4ALah43gqX294d73jpaqAdeKbdPYWvBNnDmLsAt+8e1aWrv18Y7MwtTK2Y4s2UsNTQ+TI3Vp4xuGj2O7wbhZZUHs6x/wDR5iApqgkUNcGvgc69o3vA3CXH5h/0E2V+LGPJXJSL17STG07MJneA1OG4g1nF1JOB49E6yqH3NEV5cQd2Rwj2uefsq78Vi6eCZp+VE8e1pCp73NFNux4g/tfC35okP2lIwutERAREQEREBERAREQEREBERAVEbXdjsz5J67Ai6bfcXzwkXe0kkl0VvKba3V4i3PgL3RBSexXax0/R0GYH9bRtLM4+X2RSHt808+HG17VzXmOPKdJPU1fCNvVb57zoxo8XEBV5tQ2LtxvfqssAR1OrnxNs1lQeJLDwZJ9BPGx1VdVeZa/ac6hw7EwWuhe73w4ghzi3ql8zSOq9rN5ve5xvxWmS9cdZvadojrLMRv0Z7Z1hklUytxXFetNK2UxE+BMjh2XI3R2Bp7VPdi9N73wqk7w9x/1SvP8ASw9S9keHspoOhgG6zo+jYOxu7u/0WB2K4oIaZ9HUaS0k0jHtPEgvc4OA7Llw9S5zgmt+95s+S3edtvhG+315p81OWIhItrM2IQYeTlMP6XpG9J0ILpRFZ1+jA1vvbnDW117MqU1Ti2Exx5sB6aWB7Jg4Wduu3mt3xyduFt++6krZAQvJXYg2la50pDQASSTYADiSeS6ZXVlsZxA4ayow+v6s1JM8EajeY55O82/Eb1/U5vap5nXDajHMPqYcFk6OZ7LRuvb5QLm73K7Q5t+W8qIxrN0uLYw+syjCXinj+Mcy/wD+mNujzIOwg2A1PVB5aXVk7O0GaoGyUDv87D5cTubXj6+BWsWiZmInrA8WyLLdZlXDzFmA9cyudHHvh/QMLWgN3gSPKDjYEjXxUW90DiAhoY49LyTt052a1ziR690etWpUVwaDqqFxWr/ShjLRAd6kpflDVr7G7iNNd5wDf8rbrTNmrhx2yX7RG7MRvO0Mtj2T/wAt4ZBCP10MLOiJ47zWAOaT3gW8bHkphsaz0c10nQ4gT76pgGS71w6RnBjzfidLHvFzxC4foSq5zH0mz7EYcSwkfFvdaojGgdveWDbzhr3ObdcrwPiE884Mk/mnePj4x8/rutZ8fTmhbO03PkeRqRzuq6eQFtPGflOtq5w47rbgnt0HNRT3N0VqCqd21ZHsijP2lWsMNZttxUuPVZcbx4spKcHQDtdqdPlOJ4C9tl8EwWHLsEcGGMDI422aBz7S48yTck8yV16o9yIiAiIgIiICIiAiIgIiICIiAiIgjW0LNzclUM05t0ltyBpt15XeTpzA1ce5pVZ7I8tmihdV193TVOoc/VwjJvcuOpLj1j29VeXPFcdp+MspKYk0lIT0pF7OII6Y3HMkCMHuJCsZjRGAGCwAsAOAA4ALkvtHruWkaak9Z62+HhHz+u61p6f3S+3O3lAc5ZfqcKqBiWVP1zW2niAuJ2jid0eVoBdvHQEahTu64uuV0eqyaTLGXH/2PJZvWLRtKCQ+6CiZHaemmEw0LGlm5vdm+TvDX91YSvOMbUiG1TfedJe+64OaDbhcHrSn2N05Kx6uODD9+edjG2F3ybjd4Dm5zrXsOPhdewPDwC03B4EcD4Lo8/2kyWp/Spt756+nZBXTxv1list5ahytCIsPHe97vKkd2uP1clH8e2eb8pqcrzGjqOJ3CRHIeOob5NyBfQg8wpoSvJieJx4RE+WucGMYLuJ+gAcyToBzJXg4NZqKZvaY7TzT89/l4prVrMbSr6uy/mDHGmHE6tnRO0eWlrQ5vMHo2BztOR4qYZUytFlKHo6S7nE3kkd5UjvDkByH1kr5yfij8cpzUT3HSyPMbD+zjadxjR8wuv2uPKyzat8Q4hqc0zhyz2nrEecft6NaY6x1h0THVeDFcNZjMMkNWLse2x7uwjvBsfUvZK7eOi+CVQpM1mJjvCVEtiuO/mfW1GGYqGtMr7wyWsXvDdGl3muZYjsNxxcr3Wvu0zLxq4m1VBds0GpLDZxYDe4cNQWnrX8VamzLO7c80TJHkCeOzKho5PA0cB2OGvtHJfR+H6uNVhi/j2n4vOyU5Z2S5ERX0YiIgIiICIiAiIgIiICIiAoXtZzn+ZuHyOgdaeW8cHaHEdZ4/wArbnx3e1TMm3Fa9YpiY2oY0573A0VJpGCRuyBruPGx33gm/mtAUOfNXDjtkt2iGaxzTtDPbL8tjLtIHVAtNNZ8l+LW/s2cOw3t2uKmHSA81j34jEzypIx4vaPrXS7GKdvlTxDxkZ/dfMc85NRltltE7zL06xFY2ZbeS6wUmZKSPy6mAeMsf911HNtEP8XT/wAWP+60jS5J7Vn0OaPNnZ4hUNc2YXa5pDgeYIsR7CqspsSxHZm4x10bqqjB6jhc9G0Hk8DqaHyXaaacypmc50Tf8XD/ABG/3Xw7O9Dzq4vnAq/pa5cMTS2LmrPeJifWJ8JaW2nrEsa3a/h7mbxModb9XudYnsBvu/SsM/DazabM1+JtdS0LDdjHaPk7wDqXEfK4AHS+t82zM2E07i+OSna88XNYN4+sNXc/aDh/OpafU8/UrVa2wzzabBaLedt52+HSPWWnf81klp446FjWU4DWtaGta3g0AWAXzJPvcFFH7SsOb+39kcp+ndXydpmHD9sf4cv3VRjQamZ3nHb0lJz180puuLqJu2oYeOEj/VG/+y+HbUqAcHSH/wAZUkcP1X+OfRj2lfNLT1uKrnD8RdsjxZskdzST6Pbrboy4b1gOLmE3HcbfKKyj9rFE3gJj4MH1uWAzbnyizLTOi6OcPHWicWx2a8cLnfOh4HxXrcLxavTZt5pPLPSf3+SLLNLR3bOQTtqWtfAQ5rgC1zdQ4EXBB5iy+1TOwDPvvyM4fiLuvGC6lLibvZxfHr5vEdxPmq5l2SmIiICIiAiIgIiICIiAiIg8WNYZ+WYJYTI+ISMLS+EgPaDo7dLgQDa4vbmq0+Dhh3/Xq/nw/hK2EQVN8G/D/SKr50P4afBvw/0iq+dD+GrZRBU3wb8P9IqvnQ/hrg+5voOVRVe2H8NW0iDWrZ3sups4VOJQ1kszG00obGYyy7wXytu/eadbRt4W4lTv4N9B6RVe2H8NYzYVPvYljA85297Jn/eV2oKkPubqDlU1Xti+4uPg3UPpNT7YvuK3EQVH8G6h9JqfbF9xRHI2yKkzVPicVRNMwUtUYmFhju9oc9oL7t49TlZbFKndhVR09bjpHyp2O/m1H90Hb8G6i9Jqf5X3E+DdRek1P8r7it1EFRfBuovSan+V9xcfBtovSqj2RfdVvIgqrDPc/wBPg80c1BWVLJI3BzHAR6EHn1dRytzBVqjvREBERAREQEREBERAREQEREBERARFFs77QYchdA7FIpXslc5u/CGuEZbY2eHOHEEnS/klBKVwdFCMO20YRiOgqujPZMyRn+4jd+lSSizLSYs1xw2phmsDfopWPI05gHRBR3uf67pMWrAOEkEjr+EzCP8AkVsKtZ/c+y9Hi9vOppB9LHfZWzCAiweP52osryRx41OIXSNJZvNeQQ0gHrAEDiOK5oc74fiRAo62me48GiaPeP8ApJugzMj+jBPYCVRXubJzJPiO+blzInE9p3pL/wDJXTitU2OmnewghsL3XBuNGE8fUqL9zZJasrG9tO0+yQfeQbBIiICIiAiIgIiICIiAiIgIiICIiAiIgIiICg22LKcubsOMeGs6SZkrHxNBa0u1LHauIHkvcdTyU5RBqj+hnGfQnfxYPxE/QzjPoTv4sH4i2uRBrfkbIONZOroKkULnNY4iRolp7ujcC14F5ONiSO8BbIIiCndu2TK3NM1GcEgdMGRvDy0tG6S5tvKI7Cqv/RDjHoUnzovvLbJEGqkGyjHKXe970srN4WduSxN3hzBs/UalSXZrk3Gsk10c5onGJ3xc7ekhuY3EXIG/xBAd32tzWwyICIiAiIgIiICIiAiIgIiICIiAiIgIiICIiAiIgIiICIiAiIgIiICIiAiIgIiICIiAiIgIiICIiAiIgI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3764" name="AutoShape 2" descr="data:image/jpeg;base64,/9j/4AAQSkZJRgABAQAAAQABAAD/2wCEAAkGBhIGEREUBxMVEhQWExgZEhQQFhQVFRAXGBQYGBQYEhIXHCYeFx0vGhQUITsgIycpLSwsFyAyNTAqNSYrMDUBCQoKDgwOGg8PGjUkHiQsLywrNSosNS4pNS8vLDQvMjApLDU0LTQsMC81LSw1NSksLDUsLCosLSo1NDQsLS4sKf/AABEIAOEA4QMBIgACEQEDEQH/xAAcAAEAAgIDAQAAAAAAAAAAAAAABgcFCAEDBAL/xABKEAABAwIDBAUFCwoFBQEAAAABAAIDBBEFBiEHEjFBEyJRYXEyUlSBkQgUGCNCkqHBwtLTFRYXM0Nik6Ox0URygqKyU2ODpLMk/8QAGwEBAAIDAQEAAAAAAAAAAAAAAAMEAQIGBQf/xAAxEQEAAgECBAMFBwUAAAAAAAAAAQIDBBEFEiExQVGRE2FxgfAGFCIywdHhI0JTofH/2gAMAwEAAhEDEQA/ALxREQEREBERAREQEREBERAREQEREBERAREQEREBERAREQEREBERAREQEREBERAREQEREBERAREQEREBERAREQEREBERAREQEREBERAREQEREBERAREQEREBERARFAtsmdfzRoHNpnWnqLxw24sFvjJPUCBftc1BnssZ1ps2vqmYa65p5jG+9uuOUjLcWEhwB/dKz61zy7gtRsyio8UjD3E3FdCLXFPKQW2BtYizSR51uQK2Foa1mIxslpHB7HtDmOHBzXC4I9RVfBqceorNsc7xEzHzhtas17u9ERWGoiIgIiICIiAiIgIiICIiAiIgIiICIiAsHmvOlJkyIyYxIG6EsjbYyzEco2X15amwF9SFnFpxjk0uOYhKK2R8j3VBZvPcXEDpS0AX4AX0HAINxIJema11rXaDY8ri9ivtcNbuAAcguUBERBw94jBLzYAXJPADncrXplR+l3G3zPBdR0wG41wNnMBO4C083u3nHTgLHgpvt3zj+RaMUlEfj6rqkN1c2Hg/T97yO+7uxdmz7KYypRMjePjX9ec/vkDq+AAA9RPNeHxzX/dNPMVn8VukfrP14psNOa3XszlVTsrGPZUtDmPaWuaeDmkWII8FF9mWLOyhVy4RiZJYS6XD5HWs5hu50fj5R8Q/uUsc2yiW0HLjsbgbLhvVqqZwlp3NtvEtIJaL+AI72hcjwPiH3TPy2n8Fuk+7yn68FzPj567x3WwijWz3OTM8UUc7LCQdSdg+RIBrp2HRw7j4qSr6U80REQRTaTnKTItI2ppomzfHNY9jiW3a5rvJcL2NwORWIyZtqos3yxwBksE79GteA5riGlxDZG9wPEBcbeYukwaY+bLEf5gb9pUzsRpzPjVIRwaJXHw6B4H0kINqUREBERAREQEREBERAREQEREBaj0UG/j0bDzxRrf/AGgFtwtYcqU3T5oDTyxCd3zHSu+yg2eREQF01lWygjfJVODGMaXPceDWtF3E+oLuVQ7es2OayHDcLuZqhzTKG8dwutGy/a549je9YmYiN5Eaym1+0zF5sRr2noYXDoGO4Aj9SzmNB1zb5RHarfJ3Aq2wXMkGUImUOXYZK+ojB6b3uLR9KfLMkpuBrpzsBbkshJnivoQX41hMzIwNXU8jJnN8WC2nfdfP+JaTXcRzTnpjnkjpXtHTz2nr17rtLUpHLMpmSup43eCxVFm+jxCndUU87OiaOu4mxj7ntOoPdz5KNw7QarMLnfmph754gbdNO4RMdqQd0HQ8O2/aAvJ03DdVntNaUnp336beqe2Ste8vO+tOy7Fm1LNKGtcGVIHCKTU7wHKxJdz0Mg7Fd7HiQAsNwRcEcCOViqRxbGDikTqTOtK6iM3VilLmyQl41YRIPJdfWx5Djqs7sXzVJuy4ZjZAqKXSL/uQi1gDztcWPmub2FfQOF5c0Y/YaiNr1/3HhO/j5T/KjliN+avZaSIi9dCg+2uEz4JW7vEdEfZURk/RdVB7nuLpMWJ82mkP+5jftK8dpkXTYTiAPozz80b31Knfc302/X1L/NpSPnSs+6g2IREQEREBERAREQEREBERAREQFrxkGg6XNdSXfs6isf7TI0f/AEC2HWvmXswQZWzTXOxU7jJJZomv+TG98jS0yHk3Qi/K4J0uUGwaJe/BEHixnFo8BglnrjuxxMLnHw5DtJNgB2latYdPVZ+xN8kBLZ6l7uuNfe0VrOIIHKMBgOnjchWRtuzC/H6mnwjCDcue11QRwBOrGuseAbeQg/unku3YlgDGe+6iIaGUwwk84ordYeLjc94UVrVtb2c+W8/D+f0ln3p9lPJ8GWYGxYewNA1cflSO5ue7mf6cBos5JRAhemNu6Fj8yYj+SKOqmHGKCR48WsJH9FKwo45Vgz5jdS2gZ0dJC4CqMV2tqZWuNxYcLu3tQODSb3cCrxw/CWUTGsga1jWgBrWgBrQOAAHAKv8AYZhopsOZIfKmke95JuXHeLBr4MHtVotFkGEzBlyHHIXxVzA9jxZwP0EHkQdQeS1xx1lVkSvZuOvPSWdTyu16en1sHjnYbzT3bw4ALah43gqX294d73jpaqAdeKbdPYWvBNnDmLsAt+8e1aWrv18Y7MwtTK2Y4s2UsNTQ+TI3Vp4xuGj2O7wbhZZUHs6x/wDR5iApqgkUNcGvgc69o3vA3CXH5h/0E2V+LGPJXJSL17STG07MJneA1OG4g1nF1JOB49E6yqH3NEV5cQd2Rwj2uefsq78Vi6eCZp+VE8e1pCp73NFNux4g/tfC35okP2lIwutERAREQEREBERAREQEREBERAVEbXdjsz5J67Ai6bfcXzwkXe0kkl0VvKba3V4i3PgL3RBSexXax0/R0GYH9bRtLM4+X2RSHt808+HG17VzXmOPKdJPU1fCNvVb57zoxo8XEBV5tQ2LtxvfqssAR1OrnxNs1lQeJLDwZJ9BPGx1VdVeZa/ac6hw7EwWuhe73w4ghzi3ql8zSOq9rN5ve5xvxWmS9cdZvadojrLMRv0Z7Z1hklUytxXFetNK2UxE+BMjh2XI3R2Bp7VPdi9N73wqk7w9x/1SvP8ASw9S9keHspoOhgG6zo+jYOxu7u/0WB2K4oIaZ9HUaS0k0jHtPEgvc4OA7Llw9S5zgmt+95s+S3edtvhG+315p81OWIhItrM2IQYeTlMP6XpG9J0ILpRFZ1+jA1vvbnDW117MqU1Ti2Exx5sB6aWB7Jg4Wduu3mt3xyduFt++6krZAQvJXYg2la50pDQASSTYADiSeS6ZXVlsZxA4ayow+v6s1JM8EajeY55O82/Eb1/U5vap5nXDajHMPqYcFk6OZ7LRuvb5QLm73K7Q5t+W8qIxrN0uLYw+syjCXinj+Mcy/wD+mNujzIOwg2A1PVB5aXVk7O0GaoGyUDv87D5cTubXj6+BWsWiZmInrA8WyLLdZlXDzFmA9cyudHHvh/QMLWgN3gSPKDjYEjXxUW90DiAhoY49LyTt052a1ziR690etWpUVwaDqqFxWr/ShjLRAd6kpflDVr7G7iNNd5wDf8rbrTNmrhx2yX7RG7MRvO0Mtj2T/wAt4ZBCP10MLOiJ47zWAOaT3gW8bHkphsaz0c10nQ4gT76pgGS71w6RnBjzfidLHvFzxC4foSq5zH0mz7EYcSwkfFvdaojGgdveWDbzhr3ObdcrwPiE884Mk/mnePj4x8/rutZ8fTmhbO03PkeRqRzuq6eQFtPGflOtq5w47rbgnt0HNRT3N0VqCqd21ZHsijP2lWsMNZttxUuPVZcbx4spKcHQDtdqdPlOJ4C9tl8EwWHLsEcGGMDI422aBz7S48yTck8yV16o9yIiAiIgIiICIiAiIgIiICIiAiIgjW0LNzclUM05t0ltyBpt15XeTpzA1ce5pVZ7I8tmihdV193TVOoc/VwjJvcuOpLj1j29VeXPFcdp+MspKYk0lIT0pF7OII6Y3HMkCMHuJCsZjRGAGCwAsAOAA4ALkvtHruWkaak9Z62+HhHz+u61p6f3S+3O3lAc5ZfqcKqBiWVP1zW2niAuJ2jid0eVoBdvHQEahTu64uuV0eqyaTLGXH/2PJZvWLRtKCQ+6CiZHaemmEw0LGlm5vdm+TvDX91YSvOMbUiG1TfedJe+64OaDbhcHrSn2N05Kx6uODD9+edjG2F3ybjd4Dm5zrXsOPhdewPDwC03B4EcD4Lo8/2kyWp/Spt756+nZBXTxv1list5ahytCIsPHe97vKkd2uP1clH8e2eb8pqcrzGjqOJ3CRHIeOob5NyBfQg8wpoSvJieJx4RE+WucGMYLuJ+gAcyToBzJXg4NZqKZvaY7TzT89/l4prVrMbSr6uy/mDHGmHE6tnRO0eWlrQ5vMHo2BztOR4qYZUytFlKHo6S7nE3kkd5UjvDkByH1kr5yfij8cpzUT3HSyPMbD+zjadxjR8wuv2uPKyzat8Q4hqc0zhyz2nrEecft6NaY6x1h0THVeDFcNZjMMkNWLse2x7uwjvBsfUvZK7eOi+CVQpM1mJjvCVEtiuO/mfW1GGYqGtMr7wyWsXvDdGl3muZYjsNxxcr3Wvu0zLxq4m1VBds0GpLDZxYDe4cNQWnrX8VamzLO7c80TJHkCeOzKho5PA0cB2OGvtHJfR+H6uNVhi/j2n4vOyU5Z2S5ERX0YiIgIiICIiAiIgIiICIiAoXtZzn+ZuHyOgdaeW8cHaHEdZ4/wArbnx3e1TMm3Fa9YpiY2oY0573A0VJpGCRuyBruPGx33gm/mtAUOfNXDjtkt2iGaxzTtDPbL8tjLtIHVAtNNZ8l+LW/s2cOw3t2uKmHSA81j34jEzypIx4vaPrXS7GKdvlTxDxkZ/dfMc85NRltltE7zL06xFY2ZbeS6wUmZKSPy6mAeMsf911HNtEP8XT/wAWP+60jS5J7Vn0OaPNnZ4hUNc2YXa5pDgeYIsR7CqspsSxHZm4x10bqqjB6jhc9G0Hk8DqaHyXaaacypmc50Tf8XD/ABG/3Xw7O9Dzq4vnAq/pa5cMTS2LmrPeJifWJ8JaW2nrEsa3a/h7mbxModb9XudYnsBvu/SsM/DazabM1+JtdS0LDdjHaPk7wDqXEfK4AHS+t82zM2E07i+OSna88XNYN4+sNXc/aDh/OpafU8/UrVa2wzzabBaLedt52+HSPWWnf81klp446FjWU4DWtaGta3g0AWAXzJPvcFFH7SsOb+39kcp+ndXydpmHD9sf4cv3VRjQamZ3nHb0lJz180puuLqJu2oYeOEj/VG/+y+HbUqAcHSH/wAZUkcP1X+OfRj2lfNLT1uKrnD8RdsjxZskdzST6Pbrboy4b1gOLmE3HcbfKKyj9rFE3gJj4MH1uWAzbnyizLTOi6OcPHWicWx2a8cLnfOh4HxXrcLxavTZt5pPLPSf3+SLLNLR3bOQTtqWtfAQ5rgC1zdQ4EXBB5iy+1TOwDPvvyM4fiLuvGC6lLibvZxfHr5vEdxPmq5l2SmIiICIiAiIgIiICIiAiIg8WNYZ+WYJYTI+ISMLS+EgPaDo7dLgQDa4vbmq0+Dhh3/Xq/nw/hK2EQVN8G/D/SKr50P4afBvw/0iq+dD+GrZRBU3wb8P9IqvnQ/hrg+5voOVRVe2H8NW0iDWrZ3sups4VOJQ1kszG00obGYyy7wXytu/eadbRt4W4lTv4N9B6RVe2H8NYzYVPvYljA85297Jn/eV2oKkPubqDlU1Xti+4uPg3UPpNT7YvuK3EQVH8G6h9JqfbF9xRHI2yKkzVPicVRNMwUtUYmFhju9oc9oL7t49TlZbFKndhVR09bjpHyp2O/m1H90Hb8G6i9Jqf5X3E+DdRek1P8r7it1EFRfBuovSan+V9xcfBtovSqj2RfdVvIgqrDPc/wBPg80c1BWVLJI3BzHAR6EHn1dRytzBVqjvREBERAREQEREBERAREQEREBERARFFs77QYchdA7FIpXslc5u/CGuEZbY2eHOHEEnS/klBKVwdFCMO20YRiOgqujPZMyRn+4jd+lSSizLSYs1xw2phmsDfopWPI05gHRBR3uf67pMWrAOEkEjr+EzCP8AkVsKtZ/c+y9Hi9vOppB9LHfZWzCAiweP52osryRx41OIXSNJZvNeQQ0gHrAEDiOK5oc74fiRAo62me48GiaPeP8ApJugzMj+jBPYCVRXubJzJPiO+blzInE9p3pL/wDJXTitU2OmnewghsL3XBuNGE8fUqL9zZJasrG9tO0+yQfeQbBIiICIiAiIgIiICIiAiIgIiICIiAiIgIiICg22LKcubsOMeGs6SZkrHxNBa0u1LHauIHkvcdTyU5RBqj+hnGfQnfxYPxE/QzjPoTv4sH4i2uRBrfkbIONZOroKkULnNY4iRolp7ujcC14F5ONiSO8BbIIiCndu2TK3NM1GcEgdMGRvDy0tG6S5tvKI7Cqv/RDjHoUnzovvLbJEGqkGyjHKXe970srN4WduSxN3hzBs/UalSXZrk3Gsk10c5onGJ3xc7ekhuY3EXIG/xBAd32tzWwyICIiAiIgIiICIiAiIgIiICIiAiIgIiICIiAiIgIiICIiAiIgIiICIiAiIgIiICIiAiIgIiICIiAiIgI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7376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1524001"/>
            <a:ext cx="3738562" cy="373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3200400" y="5140326"/>
            <a:ext cx="9525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solidFill>
                  <a:schemeClr val="tx2"/>
                </a:solidFill>
                <a:latin typeface="Bodoni MT Black" pitchFamily="18" charset="0"/>
                <a:cs typeface="Arial" panose="020B0604020202020204" pitchFamily="34" charset="0"/>
              </a:rPr>
              <a:t>Es un triángulo</a:t>
            </a:r>
            <a:r>
              <a:rPr lang="en-US" altLang="en-US" sz="5400" b="1">
                <a:solidFill>
                  <a:schemeClr val="tx2"/>
                </a:solidFill>
                <a:latin typeface="Bodoni MT Black" pitchFamily="18" charset="0"/>
                <a:cs typeface="Arial" panose="020B0604020202020204" pitchFamily="34" charset="0"/>
              </a:rPr>
              <a:t>.</a:t>
            </a:r>
            <a:endParaRPr lang="en-US" altLang="en-US" sz="6600" b="1">
              <a:solidFill>
                <a:schemeClr val="tx2"/>
              </a:solidFill>
              <a:latin typeface="Bodoni MT Black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65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Text Box 20"/>
          <p:cNvSpPr txBox="1">
            <a:spLocks noChangeArrowheads="1"/>
          </p:cNvSpPr>
          <p:nvPr/>
        </p:nvSpPr>
        <p:spPr bwMode="auto">
          <a:xfrm>
            <a:off x="1676400" y="152401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¿Cuál es la forma de la chica?</a:t>
            </a:r>
          </a:p>
        </p:txBody>
      </p:sp>
      <p:sp>
        <p:nvSpPr>
          <p:cNvPr id="374787" name="AutoShape 2" descr="data:image/jpeg;base64,/9j/4AAQSkZJRgABAQAAAQABAAD/2wCEAAkGBhIGEREUBxMVEhQWExgZEhQQFhQVFRAXGBQYGBQYEhIXHCYeFx0vGhQUITsgIycpLSwsFyAyNTAqNSYrMDUBCQoKDgwOGg8PGjUkHiQsLywrNSosNS4pNS8vLDQvMjApLDU0LTQsMC81LSw1NSksLDUsLCosLSo1NDQsLS4sKf/AABEIAOEA4QMBIgACEQEDEQH/xAAcAAEAAgIDAQAAAAAAAAAAAAAABgcFCAEDBAL/xABKEAABAwIDBAUFCwoFBQEAAAABAAIDBBEFBiEHEjFBEyJRYXEyUlSBkQgUGCNCkqHBwtLTFRYXM0Nik6Ox0URygqKyU2ODpLMk/8QAGwEBAAIDAQEAAAAAAAAAAAAAAAMEAQIGBQf/xAAxEQEAAgECBAMFBwUAAAAAAAAAAQIDBBEFEiExQVGRE2FxgfAGFCIywdHhI0JTofH/2gAMAwEAAhEDEQA/ALxREQEREBERAREQEREBERAREQEREBERAREQEREBERAREQEREBERAREQEREBERAREQEREBERAREQEREBERAREQEREBERAREQEREBERAREQEREBERAREQEREBERARFAtsmdfzRoHNpnWnqLxw24sFvjJPUCBftc1BnssZ1ps2vqmYa65p5jG+9uuOUjLcWEhwB/dKz61zy7gtRsyio8UjD3E3FdCLXFPKQW2BtYizSR51uQK2Foa1mIxslpHB7HtDmOHBzXC4I9RVfBqceorNsc7xEzHzhtas17u9ERWGoiIgIiICIiAiIgIiICIiAiIgIiICIiAsHmvOlJkyIyYxIG6EsjbYyzEco2X15amwF9SFnFpxjk0uOYhKK2R8j3VBZvPcXEDpS0AX4AX0HAINxIJema11rXaDY8ri9ivtcNbuAAcguUBERBw94jBLzYAXJPADncrXplR+l3G3zPBdR0wG41wNnMBO4C083u3nHTgLHgpvt3zj+RaMUlEfj6rqkN1c2Hg/T97yO+7uxdmz7KYypRMjePjX9ec/vkDq+AAA9RPNeHxzX/dNPMVn8VukfrP14psNOa3XszlVTsrGPZUtDmPaWuaeDmkWII8FF9mWLOyhVy4RiZJYS6XD5HWs5hu50fj5R8Q/uUsc2yiW0HLjsbgbLhvVqqZwlp3NtvEtIJaL+AI72hcjwPiH3TPy2n8Fuk+7yn68FzPj567x3WwijWz3OTM8UUc7LCQdSdg+RIBrp2HRw7j4qSr6U80REQRTaTnKTItI2ppomzfHNY9jiW3a5rvJcL2NwORWIyZtqos3yxwBksE79GteA5riGlxDZG9wPEBcbeYukwaY+bLEf5gb9pUzsRpzPjVIRwaJXHw6B4H0kINqUREBERAREQEREBERAREQEREBaj0UG/j0bDzxRrf/AGgFtwtYcqU3T5oDTyxCd3zHSu+yg2eREQF01lWygjfJVODGMaXPceDWtF3E+oLuVQ7es2OayHDcLuZqhzTKG8dwutGy/a549je9YmYiN5Eaym1+0zF5sRr2noYXDoGO4Aj9SzmNB1zb5RHarfJ3Aq2wXMkGUImUOXYZK+ojB6b3uLR9KfLMkpuBrpzsBbkshJnivoQX41hMzIwNXU8jJnN8WC2nfdfP+JaTXcRzTnpjnkjpXtHTz2nr17rtLUpHLMpmSup43eCxVFm+jxCndUU87OiaOu4mxj7ntOoPdz5KNw7QarMLnfmph754gbdNO4RMdqQd0HQ8O2/aAvJ03DdVntNaUnp336beqe2Ste8vO+tOy7Fm1LNKGtcGVIHCKTU7wHKxJdz0Mg7Fd7HiQAsNwRcEcCOViqRxbGDikTqTOtK6iM3VilLmyQl41YRIPJdfWx5Djqs7sXzVJuy4ZjZAqKXSL/uQi1gDztcWPmub2FfQOF5c0Y/YaiNr1/3HhO/j5T/KjliN+avZaSIi9dCg+2uEz4JW7vEdEfZURk/RdVB7nuLpMWJ82mkP+5jftK8dpkXTYTiAPozz80b31Knfc302/X1L/NpSPnSs+6g2IREQEREBERAREQEREBERAREQFrxkGg6XNdSXfs6isf7TI0f/AEC2HWvmXswQZWzTXOxU7jJJZomv+TG98jS0yHk3Qi/K4J0uUGwaJe/BEHixnFo8BglnrjuxxMLnHw5DtJNgB2latYdPVZ+xN8kBLZ6l7uuNfe0VrOIIHKMBgOnjchWRtuzC/H6mnwjCDcue11QRwBOrGuseAbeQg/unku3YlgDGe+6iIaGUwwk84ordYeLjc94UVrVtb2c+W8/D+f0ln3p9lPJ8GWYGxYewNA1cflSO5ue7mf6cBos5JRAhemNu6Fj8yYj+SKOqmHGKCR48WsJH9FKwo45Vgz5jdS2gZ0dJC4CqMV2tqZWuNxYcLu3tQODSb3cCrxw/CWUTGsga1jWgBrWgBrQOAAHAKv8AYZhopsOZIfKmke95JuXHeLBr4MHtVotFkGEzBlyHHIXxVzA9jxZwP0EHkQdQeS1xx1lVkSvZuOvPSWdTyu16en1sHjnYbzT3bw4ALah43gqX294d73jpaqAdeKbdPYWvBNnDmLsAt+8e1aWrv18Y7MwtTK2Y4s2UsNTQ+TI3Vp4xuGj2O7wbhZZUHs6x/wDR5iApqgkUNcGvgc69o3vA3CXH5h/0E2V+LGPJXJSL17STG07MJneA1OG4g1nF1JOB49E6yqH3NEV5cQd2Rwj2uefsq78Vi6eCZp+VE8e1pCp73NFNux4g/tfC35okP2lIwutERAREQEREBERAREQEREBERAVEbXdjsz5J67Ai6bfcXzwkXe0kkl0VvKba3V4i3PgL3RBSexXax0/R0GYH9bRtLM4+X2RSHt808+HG17VzXmOPKdJPU1fCNvVb57zoxo8XEBV5tQ2LtxvfqssAR1OrnxNs1lQeJLDwZJ9BPGx1VdVeZa/ac6hw7EwWuhe73w4ghzi3ql8zSOq9rN5ve5xvxWmS9cdZvadojrLMRv0Z7Z1hklUytxXFetNK2UxE+BMjh2XI3R2Bp7VPdi9N73wqk7w9x/1SvP8ASw9S9keHspoOhgG6zo+jYOxu7u/0WB2K4oIaZ9HUaS0k0jHtPEgvc4OA7Llw9S5zgmt+95s+S3edtvhG+315p81OWIhItrM2IQYeTlMP6XpG9J0ILpRFZ1+jA1vvbnDW117MqU1Ti2Exx5sB6aWB7Jg4Wduu3mt3xyduFt++6krZAQvJXYg2la50pDQASSTYADiSeS6ZXVlsZxA4ayow+v6s1JM8EajeY55O82/Eb1/U5vap5nXDajHMPqYcFk6OZ7LRuvb5QLm73K7Q5t+W8qIxrN0uLYw+syjCXinj+Mcy/wD+mNujzIOwg2A1PVB5aXVk7O0GaoGyUDv87D5cTubXj6+BWsWiZmInrA8WyLLdZlXDzFmA9cyudHHvh/QMLWgN3gSPKDjYEjXxUW90DiAhoY49LyTt052a1ziR690etWpUVwaDqqFxWr/ShjLRAd6kpflDVr7G7iNNd5wDf8rbrTNmrhx2yX7RG7MRvO0Mtj2T/wAt4ZBCP10MLOiJ47zWAOaT3gW8bHkphsaz0c10nQ4gT76pgGS71w6RnBjzfidLHvFzxC4foSq5zH0mz7EYcSwkfFvdaojGgdveWDbzhr3ObdcrwPiE884Mk/mnePj4x8/rutZ8fTmhbO03PkeRqRzuq6eQFtPGflOtq5w47rbgnt0HNRT3N0VqCqd21ZHsijP2lWsMNZttxUuPVZcbx4spKcHQDtdqdPlOJ4C9tl8EwWHLsEcGGMDI422aBz7S48yTck8yV16o9yIiAiIgIiICIiAiIgIiICIiAiIgjW0LNzclUM05t0ltyBpt15XeTpzA1ce5pVZ7I8tmihdV193TVOoc/VwjJvcuOpLj1j29VeXPFcdp+MspKYk0lIT0pF7OII6Y3HMkCMHuJCsZjRGAGCwAsAOAA4ALkvtHruWkaak9Z62+HhHz+u61p6f3S+3O3lAc5ZfqcKqBiWVP1zW2niAuJ2jid0eVoBdvHQEahTu64uuV0eqyaTLGXH/2PJZvWLRtKCQ+6CiZHaemmEw0LGlm5vdm+TvDX91YSvOMbUiG1TfedJe+64OaDbhcHrSn2N05Kx6uODD9+edjG2F3ybjd4Dm5zrXsOPhdewPDwC03B4EcD4Lo8/2kyWp/Spt756+nZBXTxv1list5ahytCIsPHe97vKkd2uP1clH8e2eb8pqcrzGjqOJ3CRHIeOob5NyBfQg8wpoSvJieJx4RE+WucGMYLuJ+gAcyToBzJXg4NZqKZvaY7TzT89/l4prVrMbSr6uy/mDHGmHE6tnRO0eWlrQ5vMHo2BztOR4qYZUytFlKHo6S7nE3kkd5UjvDkByH1kr5yfij8cpzUT3HSyPMbD+zjadxjR8wuv2uPKyzat8Q4hqc0zhyz2nrEecft6NaY6x1h0THVeDFcNZjMMkNWLse2x7uwjvBsfUvZK7eOi+CVQpM1mJjvCVEtiuO/mfW1GGYqGtMr7wyWsXvDdGl3muZYjsNxxcr3Wvu0zLxq4m1VBds0GpLDZxYDe4cNQWnrX8VamzLO7c80TJHkCeOzKho5PA0cB2OGvtHJfR+H6uNVhi/j2n4vOyU5Z2S5ERX0YiIgIiICIiAiIgIiICIiAoXtZzn+ZuHyOgdaeW8cHaHEdZ4/wArbnx3e1TMm3Fa9YpiY2oY0573A0VJpGCRuyBruPGx33gm/mtAUOfNXDjtkt2iGaxzTtDPbL8tjLtIHVAtNNZ8l+LW/s2cOw3t2uKmHSA81j34jEzypIx4vaPrXS7GKdvlTxDxkZ/dfMc85NRltltE7zL06xFY2ZbeS6wUmZKSPy6mAeMsf911HNtEP8XT/wAWP+60jS5J7Vn0OaPNnZ4hUNc2YXa5pDgeYIsR7CqspsSxHZm4x10bqqjB6jhc9G0Hk8DqaHyXaaacypmc50Tf8XD/ABG/3Xw7O9Dzq4vnAq/pa5cMTS2LmrPeJifWJ8JaW2nrEsa3a/h7mbxModb9XudYnsBvu/SsM/DazabM1+JtdS0LDdjHaPk7wDqXEfK4AHS+t82zM2E07i+OSna88XNYN4+sNXc/aDh/OpafU8/UrVa2wzzabBaLedt52+HSPWWnf81klp446FjWU4DWtaGta3g0AWAXzJPvcFFH7SsOb+39kcp+ndXydpmHD9sf4cv3VRjQamZ3nHb0lJz180puuLqJu2oYeOEj/VG/+y+HbUqAcHSH/wAZUkcP1X+OfRj2lfNLT1uKrnD8RdsjxZskdzST6Pbrboy4b1gOLmE3HcbfKKyj9rFE3gJj4MH1uWAzbnyizLTOi6OcPHWicWx2a8cLnfOh4HxXrcLxavTZt5pPLPSf3+SLLNLR3bOQTtqWtfAQ5rgC1zdQ4EXBB5iy+1TOwDPvvyM4fiLuvGC6lLibvZxfHr5vEdxPmq5l2SmIiICIiAiIgIiICIiAiIg8WNYZ+WYJYTI+ISMLS+EgPaDo7dLgQDa4vbmq0+Dhh3/Xq/nw/hK2EQVN8G/D/SKr50P4afBvw/0iq+dD+GrZRBU3wb8P9IqvnQ/hrg+5voOVRVe2H8NW0iDWrZ3sups4VOJQ1kszG00obGYyy7wXytu/eadbRt4W4lTv4N9B6RVe2H8NYzYVPvYljA85297Jn/eV2oKkPubqDlU1Xti+4uPg3UPpNT7YvuK3EQVH8G6h9JqfbF9xRHI2yKkzVPicVRNMwUtUYmFhju9oc9oL7t49TlZbFKndhVR09bjpHyp2O/m1H90Hb8G6i9Jqf5X3E+DdRek1P8r7it1EFRfBuovSan+V9xcfBtovSqj2RfdVvIgqrDPc/wBPg80c1BWVLJI3BzHAR6EHn1dRytzBVqjvREBERAREQEREBERAREQEREBERARFFs77QYchdA7FIpXslc5u/CGuEZbY2eHOHEEnS/klBKVwdFCMO20YRiOgqujPZMyRn+4jd+lSSizLSYs1xw2phmsDfopWPI05gHRBR3uf67pMWrAOEkEjr+EzCP8AkVsKtZ/c+y9Hi9vOppB9LHfZWzCAiweP52osryRx41OIXSNJZvNeQQ0gHrAEDiOK5oc74fiRAo62me48GiaPeP8ApJugzMj+jBPYCVRXubJzJPiO+blzInE9p3pL/wDJXTitU2OmnewghsL3XBuNGE8fUqL9zZJasrG9tO0+yQfeQbBIiICIiAiIgIiICIiAiIgIiICIiAiIgIiICg22LKcubsOMeGs6SZkrHxNBa0u1LHauIHkvcdTyU5RBqj+hnGfQnfxYPxE/QzjPoTv4sH4i2uRBrfkbIONZOroKkULnNY4iRolp7ujcC14F5ONiSO8BbIIiCndu2TK3NM1GcEgdMGRvDy0tG6S5tvKI7Cqv/RDjHoUnzovvLbJEGqkGyjHKXe970srN4WduSxN3hzBs/UalSXZrk3Gsk10c5onGJ3xc7ekhuY3EXIG/xBAd32tzWwyICIiAiIgIiICIiAiIgIiICIiAiIgIiICIiAiIgIiICIiAiIgIiICIiAiIgIiICIiAiIgIiICIiAiIgI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4788" name="AutoShape 2" descr="data:image/jpeg;base64,/9j/4AAQSkZJRgABAQAAAQABAAD/2wCEAAkGBhIGEREUBxMVEhQWExgZEhQQFhQVFRAXGBQYGBQYEhIXHCYeFx0vGhQUITsgIycpLSwsFyAyNTAqNSYrMDUBCQoKDgwOGg8PGjUkHiQsLywrNSosNS4pNS8vLDQvMjApLDU0LTQsMC81LSw1NSksLDUsLCosLSo1NDQsLS4sKf/AABEIAOEA4QMBIgACEQEDEQH/xAAcAAEAAgIDAQAAAAAAAAAAAAAABgcFCAEDBAL/xABKEAABAwIDBAUFCwoFBQEAAAABAAIDBBEFBiEHEjFBEyJRYXEyUlSBkQgUGCNCkqHBwtLTFRYXM0Nik6Ox0URygqKyU2ODpLMk/8QAGwEBAAIDAQEAAAAAAAAAAAAAAAMEAQIGBQf/xAAxEQEAAgECBAMFBwUAAAAAAAAAAQIDBBEFEiExQVGRE2FxgfAGFCIywdHhI0JTofH/2gAMAwEAAhEDEQA/ALxREQEREBERAREQEREBERAREQEREBERAREQEREBERAREQEREBERAREQEREBERAREQEREBERAREQEREBERAREQEREBERAREQEREBERAREQEREBERAREQEREBERARFAtsmdfzRoHNpnWnqLxw24sFvjJPUCBftc1BnssZ1ps2vqmYa65p5jG+9uuOUjLcWEhwB/dKz61zy7gtRsyio8UjD3E3FdCLXFPKQW2BtYizSR51uQK2Foa1mIxslpHB7HtDmOHBzXC4I9RVfBqceorNsc7xEzHzhtas17u9ERWGoiIgIiICIiAiIgIiICIiAiIgIiICIiAsHmvOlJkyIyYxIG6EsjbYyzEco2X15amwF9SFnFpxjk0uOYhKK2R8j3VBZvPcXEDpS0AX4AX0HAINxIJema11rXaDY8ri9ivtcNbuAAcguUBERBw94jBLzYAXJPADncrXplR+l3G3zPBdR0wG41wNnMBO4C083u3nHTgLHgpvt3zj+RaMUlEfj6rqkN1c2Hg/T97yO+7uxdmz7KYypRMjePjX9ec/vkDq+AAA9RPNeHxzX/dNPMVn8VukfrP14psNOa3XszlVTsrGPZUtDmPaWuaeDmkWII8FF9mWLOyhVy4RiZJYS6XD5HWs5hu50fj5R8Q/uUsc2yiW0HLjsbgbLhvVqqZwlp3NtvEtIJaL+AI72hcjwPiH3TPy2n8Fuk+7yn68FzPj567x3WwijWz3OTM8UUc7LCQdSdg+RIBrp2HRw7j4qSr6U80REQRTaTnKTItI2ppomzfHNY9jiW3a5rvJcL2NwORWIyZtqos3yxwBksE79GteA5riGlxDZG9wPEBcbeYukwaY+bLEf5gb9pUzsRpzPjVIRwaJXHw6B4H0kINqUREBERAREQEREBERAREQEREBaj0UG/j0bDzxRrf/AGgFtwtYcqU3T5oDTyxCd3zHSu+yg2eREQF01lWygjfJVODGMaXPceDWtF3E+oLuVQ7es2OayHDcLuZqhzTKG8dwutGy/a549je9YmYiN5Eaym1+0zF5sRr2noYXDoGO4Aj9SzmNB1zb5RHarfJ3Aq2wXMkGUImUOXYZK+ojB6b3uLR9KfLMkpuBrpzsBbkshJnivoQX41hMzIwNXU8jJnN8WC2nfdfP+JaTXcRzTnpjnkjpXtHTz2nr17rtLUpHLMpmSup43eCxVFm+jxCndUU87OiaOu4mxj7ntOoPdz5KNw7QarMLnfmph754gbdNO4RMdqQd0HQ8O2/aAvJ03DdVntNaUnp336beqe2Ste8vO+tOy7Fm1LNKGtcGVIHCKTU7wHKxJdz0Mg7Fd7HiQAsNwRcEcCOViqRxbGDikTqTOtK6iM3VilLmyQl41YRIPJdfWx5Djqs7sXzVJuy4ZjZAqKXSL/uQi1gDztcWPmub2FfQOF5c0Y/YaiNr1/3HhO/j5T/KjliN+avZaSIi9dCg+2uEz4JW7vEdEfZURk/RdVB7nuLpMWJ82mkP+5jftK8dpkXTYTiAPozz80b31Knfc302/X1L/NpSPnSs+6g2IREQEREBERAREQEREBERAREQFrxkGg6XNdSXfs6isf7TI0f/AEC2HWvmXswQZWzTXOxU7jJJZomv+TG98jS0yHk3Qi/K4J0uUGwaJe/BEHixnFo8BglnrjuxxMLnHw5DtJNgB2latYdPVZ+xN8kBLZ6l7uuNfe0VrOIIHKMBgOnjchWRtuzC/H6mnwjCDcue11QRwBOrGuseAbeQg/unku3YlgDGe+6iIaGUwwk84ordYeLjc94UVrVtb2c+W8/D+f0ln3p9lPJ8GWYGxYewNA1cflSO5ue7mf6cBos5JRAhemNu6Fj8yYj+SKOqmHGKCR48WsJH9FKwo45Vgz5jdS2gZ0dJC4CqMV2tqZWuNxYcLu3tQODSb3cCrxw/CWUTGsga1jWgBrWgBrQOAAHAKv8AYZhopsOZIfKmke95JuXHeLBr4MHtVotFkGEzBlyHHIXxVzA9jxZwP0EHkQdQeS1xx1lVkSvZuOvPSWdTyu16en1sHjnYbzT3bw4ALah43gqX294d73jpaqAdeKbdPYWvBNnDmLsAt+8e1aWrv18Y7MwtTK2Y4s2UsNTQ+TI3Vp4xuGj2O7wbhZZUHs6x/wDR5iApqgkUNcGvgc69o3vA3CXH5h/0E2V+LGPJXJSL17STG07MJneA1OG4g1nF1JOB49E6yqH3NEV5cQd2Rwj2uefsq78Vi6eCZp+VE8e1pCp73NFNux4g/tfC35okP2lIwutERAREQEREBERAREQEREBERAVEbXdjsz5J67Ai6bfcXzwkXe0kkl0VvKba3V4i3PgL3RBSexXax0/R0GYH9bRtLM4+X2RSHt808+HG17VzXmOPKdJPU1fCNvVb57zoxo8XEBV5tQ2LtxvfqssAR1OrnxNs1lQeJLDwZJ9BPGx1VdVeZa/ac6hw7EwWuhe73w4ghzi3ql8zSOq9rN5ve5xvxWmS9cdZvadojrLMRv0Z7Z1hklUytxXFetNK2UxE+BMjh2XI3R2Bp7VPdi9N73wqk7w9x/1SvP8ASw9S9keHspoOhgG6zo+jYOxu7u/0WB2K4oIaZ9HUaS0k0jHtPEgvc4OA7Llw9S5zgmt+95s+S3edtvhG+315p81OWIhItrM2IQYeTlMP6XpG9J0ILpRFZ1+jA1vvbnDW117MqU1Ti2Exx5sB6aWB7Jg4Wduu3mt3xyduFt++6krZAQvJXYg2la50pDQASSTYADiSeS6ZXVlsZxA4ayow+v6s1JM8EajeY55O82/Eb1/U5vap5nXDajHMPqYcFk6OZ7LRuvb5QLm73K7Q5t+W8qIxrN0uLYw+syjCXinj+Mcy/wD+mNujzIOwg2A1PVB5aXVk7O0GaoGyUDv87D5cTubXj6+BWsWiZmInrA8WyLLdZlXDzFmA9cyudHHvh/QMLWgN3gSPKDjYEjXxUW90DiAhoY49LyTt052a1ziR690etWpUVwaDqqFxWr/ShjLRAd6kpflDVr7G7iNNd5wDf8rbrTNmrhx2yX7RG7MRvO0Mtj2T/wAt4ZBCP10MLOiJ47zWAOaT3gW8bHkphsaz0c10nQ4gT76pgGS71w6RnBjzfidLHvFzxC4foSq5zH0mz7EYcSwkfFvdaojGgdveWDbzhr3ObdcrwPiE884Mk/mnePj4x8/rutZ8fTmhbO03PkeRqRzuq6eQFtPGflOtq5w47rbgnt0HNRT3N0VqCqd21ZHsijP2lWsMNZttxUuPVZcbx4spKcHQDtdqdPlOJ4C9tl8EwWHLsEcGGMDI422aBz7S48yTck8yV16o9yIiAiIgIiICIiAiIgIiICIiAiIgjW0LNzclUM05t0ltyBpt15XeTpzA1ce5pVZ7I8tmihdV193TVOoc/VwjJvcuOpLj1j29VeXPFcdp+MspKYk0lIT0pF7OII6Y3HMkCMHuJCsZjRGAGCwAsAOAA4ALkvtHruWkaak9Z62+HhHz+u61p6f3S+3O3lAc5ZfqcKqBiWVP1zW2niAuJ2jid0eVoBdvHQEahTu64uuV0eqyaTLGXH/2PJZvWLRtKCQ+6CiZHaemmEw0LGlm5vdm+TvDX91YSvOMbUiG1TfedJe+64OaDbhcHrSn2N05Kx6uODD9+edjG2F3ybjd4Dm5zrXsOPhdewPDwC03B4EcD4Lo8/2kyWp/Spt756+nZBXTxv1list5ahytCIsPHe97vKkd2uP1clH8e2eb8pqcrzGjqOJ3CRHIeOob5NyBfQg8wpoSvJieJx4RE+WucGMYLuJ+gAcyToBzJXg4NZqKZvaY7TzT89/l4prVrMbSr6uy/mDHGmHE6tnRO0eWlrQ5vMHo2BztOR4qYZUytFlKHo6S7nE3kkd5UjvDkByH1kr5yfij8cpzUT3HSyPMbD+zjadxjR8wuv2uPKyzat8Q4hqc0zhyz2nrEecft6NaY6x1h0THVeDFcNZjMMkNWLse2x7uwjvBsfUvZK7eOi+CVQpM1mJjvCVEtiuO/mfW1GGYqGtMr7wyWsXvDdGl3muZYjsNxxcr3Wvu0zLxq4m1VBds0GpLDZxYDe4cNQWnrX8VamzLO7c80TJHkCeOzKho5PA0cB2OGvtHJfR+H6uNVhi/j2n4vOyU5Z2S5ERX0YiIgIiICIiAiIgIiICIiAoXtZzn+ZuHyOgdaeW8cHaHEdZ4/wArbnx3e1TMm3Fa9YpiY2oY0573A0VJpGCRuyBruPGx33gm/mtAUOfNXDjtkt2iGaxzTtDPbL8tjLtIHVAtNNZ8l+LW/s2cOw3t2uKmHSA81j34jEzypIx4vaPrXS7GKdvlTxDxkZ/dfMc85NRltltE7zL06xFY2ZbeS6wUmZKSPy6mAeMsf911HNtEP8XT/wAWP+60jS5J7Vn0OaPNnZ4hUNc2YXa5pDgeYIsR7CqspsSxHZm4x10bqqjB6jhc9G0Hk8DqaHyXaaacypmc50Tf8XD/ABG/3Xw7O9Dzq4vnAq/pa5cMTS2LmrPeJifWJ8JaW2nrEsa3a/h7mbxModb9XudYnsBvu/SsM/DazabM1+JtdS0LDdjHaPk7wDqXEfK4AHS+t82zM2E07i+OSna88XNYN4+sNXc/aDh/OpafU8/UrVa2wzzabBaLedt52+HSPWWnf81klp446FjWU4DWtaGta3g0AWAXzJPvcFFH7SsOb+39kcp+ndXydpmHD9sf4cv3VRjQamZ3nHb0lJz180puuLqJu2oYeOEj/VG/+y+HbUqAcHSH/wAZUkcP1X+OfRj2lfNLT1uKrnD8RdsjxZskdzST6Pbrboy4b1gOLmE3HcbfKKyj9rFE3gJj4MH1uWAzbnyizLTOi6OcPHWicWx2a8cLnfOh4HxXrcLxavTZt5pPLPSf3+SLLNLR3bOQTtqWtfAQ5rgC1zdQ4EXBB5iy+1TOwDPvvyM4fiLuvGC6lLibvZxfHr5vEdxPmq5l2SmIiICIiAiIgIiICIiAiIg8WNYZ+WYJYTI+ISMLS+EgPaDo7dLgQDa4vbmq0+Dhh3/Xq/nw/hK2EQVN8G/D/SKr50P4afBvw/0iq+dD+GrZRBU3wb8P9IqvnQ/hrg+5voOVRVe2H8NW0iDWrZ3sups4VOJQ1kszG00obGYyy7wXytu/eadbRt4W4lTv4N9B6RVe2H8NYzYVPvYljA85297Jn/eV2oKkPubqDlU1Xti+4uPg3UPpNT7YvuK3EQVH8G6h9JqfbF9xRHI2yKkzVPicVRNMwUtUYmFhju9oc9oL7t49TlZbFKndhVR09bjpHyp2O/m1H90Hb8G6i9Jqf5X3E+DdRek1P8r7it1EFRfBuovSan+V9xcfBtovSqj2RfdVvIgqrDPc/wBPg80c1BWVLJI3BzHAR6EHn1dRytzBVqjvREBERAREQEREBERAREQEREBERARFFs77QYchdA7FIpXslc5u/CGuEZbY2eHOHEEnS/klBKVwdFCMO20YRiOgqujPZMyRn+4jd+lSSizLSYs1xw2phmsDfopWPI05gHRBR3uf67pMWrAOEkEjr+EzCP8AkVsKtZ/c+y9Hi9vOppB9LHfZWzCAiweP52osryRx41OIXSNJZvNeQQ0gHrAEDiOK5oc74fiRAo62me48GiaPeP8ApJugzMj+jBPYCVRXubJzJPiO+blzInE9p3pL/wDJXTitU2OmnewghsL3XBuNGE8fUqL9zZJasrG9tO0+yQfeQbBIiICIiAiIgIiICIiAiIgIiICIiAiIgIiICg22LKcubsOMeGs6SZkrHxNBa0u1LHauIHkvcdTyU5RBqj+hnGfQnfxYPxE/QzjPoTv4sH4i2uRBrfkbIONZOroKkULnNY4iRolp7ujcC14F5ONiSO8BbIIiCndu2TK3NM1GcEgdMGRvDy0tG6S5tvKI7Cqv/RDjHoUnzovvLbJEGqkGyjHKXe970srN4WduSxN3hzBs/UalSXZrk3Gsk10c5onGJ3xc7ekhuY3EXIG/xBAd32tzWwyICIiAiIgIiICIiAiIgIiICIiAiIgIiICIiAiIgIiICIiAiIgIiICIiAiIgIiICIiAiIgIiICIiAiIgI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3200400" y="5368926"/>
            <a:ext cx="9525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solidFill>
                  <a:schemeClr val="tx2"/>
                </a:solidFill>
                <a:latin typeface="Bodoni MT Black" pitchFamily="18" charset="0"/>
                <a:cs typeface="Arial" panose="020B0604020202020204" pitchFamily="34" charset="0"/>
              </a:rPr>
              <a:t>Es un rectángulo</a:t>
            </a:r>
            <a:r>
              <a:rPr lang="en-US" altLang="en-US" sz="5400" b="1">
                <a:solidFill>
                  <a:schemeClr val="tx2"/>
                </a:solidFill>
                <a:latin typeface="Bodoni MT Black" pitchFamily="18" charset="0"/>
                <a:cs typeface="Arial" panose="020B0604020202020204" pitchFamily="34" charset="0"/>
              </a:rPr>
              <a:t>.</a:t>
            </a:r>
            <a:endParaRPr lang="en-US" altLang="en-US" sz="6600" b="1">
              <a:solidFill>
                <a:schemeClr val="tx2"/>
              </a:solidFill>
              <a:latin typeface="Bodoni MT Black" pitchFamily="18" charset="0"/>
              <a:cs typeface="Arial" panose="020B0604020202020204" pitchFamily="34" charset="0"/>
            </a:endParaRPr>
          </a:p>
        </p:txBody>
      </p:sp>
      <p:pic>
        <p:nvPicPr>
          <p:cNvPr id="374790" name="Picture 2" descr="http://farm4.static.flickr.com/3447/3210289483_3b65253090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219200"/>
            <a:ext cx="3609975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38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Text Box 20"/>
          <p:cNvSpPr txBox="1">
            <a:spLocks noChangeArrowheads="1"/>
          </p:cNvSpPr>
          <p:nvPr/>
        </p:nvSpPr>
        <p:spPr bwMode="auto">
          <a:xfrm>
            <a:off x="1676400" y="152401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¿Cuál es la forma del chico?</a:t>
            </a:r>
          </a:p>
        </p:txBody>
      </p:sp>
      <p:sp>
        <p:nvSpPr>
          <p:cNvPr id="375811" name="AutoShape 2" descr="data:image/jpeg;base64,/9j/4AAQSkZJRgABAQAAAQABAAD/2wCEAAkGBhIGEREUBxMVEhQWExgZEhQQFhQVFRAXGBQYGBQYEhIXHCYeFx0vGhQUITsgIycpLSwsFyAyNTAqNSYrMDUBCQoKDgwOGg8PGjUkHiQsLywrNSosNS4pNS8vLDQvMjApLDU0LTQsMC81LSw1NSksLDUsLCosLSo1NDQsLS4sKf/AABEIAOEA4QMBIgACEQEDEQH/xAAcAAEAAgIDAQAAAAAAAAAAAAAABgcFCAEDBAL/xABKEAABAwIDBAUFCwoFBQEAAAABAAIDBBEFBiEHEjFBEyJRYXEyUlSBkQgUGCNCkqHBwtLTFRYXM0Nik6Ox0URygqKyU2ODpLMk/8QAGwEBAAIDAQEAAAAAAAAAAAAAAAMEAQIGBQf/xAAxEQEAAgECBAMFBwUAAAAAAAAAAQIDBBEFEiExQVGRE2FxgfAGFCIywdHhI0JTofH/2gAMAwEAAhEDEQA/ALxREQEREBERAREQEREBERAREQEREBERAREQEREBERAREQEREBERAREQEREBERAREQEREBERAREQEREBERAREQEREBERAREQEREBERAREQEREBERAREQEREBERARFAtsmdfzRoHNpnWnqLxw24sFvjJPUCBftc1BnssZ1ps2vqmYa65p5jG+9uuOUjLcWEhwB/dKz61zy7gtRsyio8UjD3E3FdCLXFPKQW2BtYizSR51uQK2Foa1mIxslpHB7HtDmOHBzXC4I9RVfBqceorNsc7xEzHzhtas17u9ERWGoiIgIiICIiAiIgIiICIiAiIgIiICIiAsHmvOlJkyIyYxIG6EsjbYyzEco2X15amwF9SFnFpxjk0uOYhKK2R8j3VBZvPcXEDpS0AX4AX0HAINxIJema11rXaDY8ri9ivtcNbuAAcguUBERBw94jBLzYAXJPADncrXplR+l3G3zPBdR0wG41wNnMBO4C083u3nHTgLHgpvt3zj+RaMUlEfj6rqkN1c2Hg/T97yO+7uxdmz7KYypRMjePjX9ec/vkDq+AAA9RPNeHxzX/dNPMVn8VukfrP14psNOa3XszlVTsrGPZUtDmPaWuaeDmkWII8FF9mWLOyhVy4RiZJYS6XD5HWs5hu50fj5R8Q/uUsc2yiW0HLjsbgbLhvVqqZwlp3NtvEtIJaL+AI72hcjwPiH3TPy2n8Fuk+7yn68FzPj567x3WwijWz3OTM8UUc7LCQdSdg+RIBrp2HRw7j4qSr6U80REQRTaTnKTItI2ppomzfHNY9jiW3a5rvJcL2NwORWIyZtqos3yxwBksE79GteA5riGlxDZG9wPEBcbeYukwaY+bLEf5gb9pUzsRpzPjVIRwaJXHw6B4H0kINqUREBERAREQEREBERAREQEREBaj0UG/j0bDzxRrf/AGgFtwtYcqU3T5oDTyxCd3zHSu+yg2eREQF01lWygjfJVODGMaXPceDWtF3E+oLuVQ7es2OayHDcLuZqhzTKG8dwutGy/a549je9YmYiN5Eaym1+0zF5sRr2noYXDoGO4Aj9SzmNB1zb5RHarfJ3Aq2wXMkGUImUOXYZK+ojB6b3uLR9KfLMkpuBrpzsBbkshJnivoQX41hMzIwNXU8jJnN8WC2nfdfP+JaTXcRzTnpjnkjpXtHTz2nr17rtLUpHLMpmSup43eCxVFm+jxCndUU87OiaOu4mxj7ntOoPdz5KNw7QarMLnfmph754gbdNO4RMdqQd0HQ8O2/aAvJ03DdVntNaUnp336beqe2Ste8vO+tOy7Fm1LNKGtcGVIHCKTU7wHKxJdz0Mg7Fd7HiQAsNwRcEcCOViqRxbGDikTqTOtK6iM3VilLmyQl41YRIPJdfWx5Djqs7sXzVJuy4ZjZAqKXSL/uQi1gDztcWPmub2FfQOF5c0Y/YaiNr1/3HhO/j5T/KjliN+avZaSIi9dCg+2uEz4JW7vEdEfZURk/RdVB7nuLpMWJ82mkP+5jftK8dpkXTYTiAPozz80b31Knfc302/X1L/NpSPnSs+6g2IREQEREBERAREQEREBERAREQFrxkGg6XNdSXfs6isf7TI0f/AEC2HWvmXswQZWzTXOxU7jJJZomv+TG98jS0yHk3Qi/K4J0uUGwaJe/BEHixnFo8BglnrjuxxMLnHw5DtJNgB2latYdPVZ+xN8kBLZ6l7uuNfe0VrOIIHKMBgOnjchWRtuzC/H6mnwjCDcue11QRwBOrGuseAbeQg/unku3YlgDGe+6iIaGUwwk84ordYeLjc94UVrVtb2c+W8/D+f0ln3p9lPJ8GWYGxYewNA1cflSO5ue7mf6cBos5JRAhemNu6Fj8yYj+SKOqmHGKCR48WsJH9FKwo45Vgz5jdS2gZ0dJC4CqMV2tqZWuNxYcLu3tQODSb3cCrxw/CWUTGsga1jWgBrWgBrQOAAHAKv8AYZhopsOZIfKmke95JuXHeLBr4MHtVotFkGEzBlyHHIXxVzA9jxZwP0EHkQdQeS1xx1lVkSvZuOvPSWdTyu16en1sHjnYbzT3bw4ALah43gqX294d73jpaqAdeKbdPYWvBNnDmLsAt+8e1aWrv18Y7MwtTK2Y4s2UsNTQ+TI3Vp4xuGj2O7wbhZZUHs6x/wDR5iApqgkUNcGvgc69o3vA3CXH5h/0E2V+LGPJXJSL17STG07MJneA1OG4g1nF1JOB49E6yqH3NEV5cQd2Rwj2uefsq78Vi6eCZp+VE8e1pCp73NFNux4g/tfC35okP2lIwutERAREQEREBERAREQEREBERAVEbXdjsz5J67Ai6bfcXzwkXe0kkl0VvKba3V4i3PgL3RBSexXax0/R0GYH9bRtLM4+X2RSHt808+HG17VzXmOPKdJPU1fCNvVb57zoxo8XEBV5tQ2LtxvfqssAR1OrnxNs1lQeJLDwZJ9BPGx1VdVeZa/ac6hw7EwWuhe73w4ghzi3ql8zSOq9rN5ve5xvxWmS9cdZvadojrLMRv0Z7Z1hklUytxXFetNK2UxE+BMjh2XI3R2Bp7VPdi9N73wqk7w9x/1SvP8ASw9S9keHspoOhgG6zo+jYOxu7u/0WB2K4oIaZ9HUaS0k0jHtPEgvc4OA7Llw9S5zgmt+95s+S3edtvhG+315p81OWIhItrM2IQYeTlMP6XpG9J0ILpRFZ1+jA1vvbnDW117MqU1Ti2Exx5sB6aWB7Jg4Wduu3mt3xyduFt++6krZAQvJXYg2la50pDQASSTYADiSeS6ZXVlsZxA4ayow+v6s1JM8EajeY55O82/Eb1/U5vap5nXDajHMPqYcFk6OZ7LRuvb5QLm73K7Q5t+W8qIxrN0uLYw+syjCXinj+Mcy/wD+mNujzIOwg2A1PVB5aXVk7O0GaoGyUDv87D5cTubXj6+BWsWiZmInrA8WyLLdZlXDzFmA9cyudHHvh/QMLWgN3gSPKDjYEjXxUW90DiAhoY49LyTt052a1ziR690etWpUVwaDqqFxWr/ShjLRAd6kpflDVr7G7iNNd5wDf8rbrTNmrhx2yX7RG7MRvO0Mtj2T/wAt4ZBCP10MLOiJ47zWAOaT3gW8bHkphsaz0c10nQ4gT76pgGS71w6RnBjzfidLHvFzxC4foSq5zH0mz7EYcSwkfFvdaojGgdveWDbzhr3ObdcrwPiE884Mk/mnePj4x8/rutZ8fTmhbO03PkeRqRzuq6eQFtPGflOtq5w47rbgnt0HNRT3N0VqCqd21ZHsijP2lWsMNZttxUuPVZcbx4spKcHQDtdqdPlOJ4C9tl8EwWHLsEcGGMDI422aBz7S48yTck8yV16o9yIiAiIgIiICIiAiIgIiICIiAiIgjW0LNzclUM05t0ltyBpt15XeTpzA1ce5pVZ7I8tmihdV193TVOoc/VwjJvcuOpLj1j29VeXPFcdp+MspKYk0lIT0pF7OII6Y3HMkCMHuJCsZjRGAGCwAsAOAA4ALkvtHruWkaak9Z62+HhHz+u61p6f3S+3O3lAc5ZfqcKqBiWVP1zW2niAuJ2jid0eVoBdvHQEahTu64uuV0eqyaTLGXH/2PJZvWLRtKCQ+6CiZHaemmEw0LGlm5vdm+TvDX91YSvOMbUiG1TfedJe+64OaDbhcHrSn2N05Kx6uODD9+edjG2F3ybjd4Dm5zrXsOPhdewPDwC03B4EcD4Lo8/2kyWp/Spt756+nZBXTxv1list5ahytCIsPHe97vKkd2uP1clH8e2eb8pqcrzGjqOJ3CRHIeOob5NyBfQg8wpoSvJieJx4RE+WucGMYLuJ+gAcyToBzJXg4NZqKZvaY7TzT89/l4prVrMbSr6uy/mDHGmHE6tnRO0eWlrQ5vMHo2BztOR4qYZUytFlKHo6S7nE3kkd5UjvDkByH1kr5yfij8cpzUT3HSyPMbD+zjadxjR8wuv2uPKyzat8Q4hqc0zhyz2nrEecft6NaY6x1h0THVeDFcNZjMMkNWLse2x7uwjvBsfUvZK7eOi+CVQpM1mJjvCVEtiuO/mfW1GGYqGtMr7wyWsXvDdGl3muZYjsNxxcr3Wvu0zLxq4m1VBds0GpLDZxYDe4cNQWnrX8VamzLO7c80TJHkCeOzKho5PA0cB2OGvtHJfR+H6uNVhi/j2n4vOyU5Z2S5ERX0YiIgIiICIiAiIgIiICIiAoXtZzn+ZuHyOgdaeW8cHaHEdZ4/wArbnx3e1TMm3Fa9YpiY2oY0573A0VJpGCRuyBruPGx33gm/mtAUOfNXDjtkt2iGaxzTtDPbL8tjLtIHVAtNNZ8l+LW/s2cOw3t2uKmHSA81j34jEzypIx4vaPrXS7GKdvlTxDxkZ/dfMc85NRltltE7zL06xFY2ZbeS6wUmZKSPy6mAeMsf911HNtEP8XT/wAWP+60jS5J7Vn0OaPNnZ4hUNc2YXa5pDgeYIsR7CqspsSxHZm4x10bqqjB6jhc9G0Hk8DqaHyXaaacypmc50Tf8XD/ABG/3Xw7O9Dzq4vnAq/pa5cMTS2LmrPeJifWJ8JaW2nrEsa3a/h7mbxModb9XudYnsBvu/SsM/DazabM1+JtdS0LDdjHaPk7wDqXEfK4AHS+t82zM2E07i+OSna88XNYN4+sNXc/aDh/OpafU8/UrVa2wzzabBaLedt52+HSPWWnf81klp446FjWU4DWtaGta3g0AWAXzJPvcFFH7SsOb+39kcp+ndXydpmHD9sf4cv3VRjQamZ3nHb0lJz180puuLqJu2oYeOEj/VG/+y+HbUqAcHSH/wAZUkcP1X+OfRj2lfNLT1uKrnD8RdsjxZskdzST6Pbrboy4b1gOLmE3HcbfKKyj9rFE3gJj4MH1uWAzbnyizLTOi6OcPHWicWx2a8cLnfOh4HxXrcLxavTZt5pPLPSf3+SLLNLR3bOQTtqWtfAQ5rgC1zdQ4EXBB5iy+1TOwDPvvyM4fiLuvGC6lLibvZxfHr5vEdxPmq5l2SmIiICIiAiIgIiICIiAiIg8WNYZ+WYJYTI+ISMLS+EgPaDo7dLgQDa4vbmq0+Dhh3/Xq/nw/hK2EQVN8G/D/SKr50P4afBvw/0iq+dD+GrZRBU3wb8P9IqvnQ/hrg+5voOVRVe2H8NW0iDWrZ3sups4VOJQ1kszG00obGYyy7wXytu/eadbRt4W4lTv4N9B6RVe2H8NYzYVPvYljA85297Jn/eV2oKkPubqDlU1Xti+4uPg3UPpNT7YvuK3EQVH8G6h9JqfbF9xRHI2yKkzVPicVRNMwUtUYmFhju9oc9oL7t49TlZbFKndhVR09bjpHyp2O/m1H90Hb8G6i9Jqf5X3E+DdRek1P8r7it1EFRfBuovSan+V9xcfBtovSqj2RfdVvIgqrDPc/wBPg80c1BWVLJI3BzHAR6EHn1dRytzBVqjvREBERAREQEREBERAREQEREBERARFFs77QYchdA7FIpXslc5u/CGuEZbY2eHOHEEnS/klBKVwdFCMO20YRiOgqujPZMyRn+4jd+lSSizLSYs1xw2phmsDfopWPI05gHRBR3uf67pMWrAOEkEjr+EzCP8AkVsKtZ/c+y9Hi9vOppB9LHfZWzCAiweP52osryRx41OIXSNJZvNeQQ0gHrAEDiOK5oc74fiRAo62me48GiaPeP8ApJugzMj+jBPYCVRXubJzJPiO+blzInE9p3pL/wDJXTitU2OmnewghsL3XBuNGE8fUqL9zZJasrG9tO0+yQfeQbBIiICIiAiIgIiICIiAiIgIiICIiAiIgIiICg22LKcubsOMeGs6SZkrHxNBa0u1LHauIHkvcdTyU5RBqj+hnGfQnfxYPxE/QzjPoTv4sH4i2uRBrfkbIONZOroKkULnNY4iRolp7ujcC14F5ONiSO8BbIIiCndu2TK3NM1GcEgdMGRvDy0tG6S5tvKI7Cqv/RDjHoUnzovvLbJEGqkGyjHKXe970srN4WduSxN3hzBs/UalSXZrk3Gsk10c5onGJ3xc7ekhuY3EXIG/xBAd32tzWwyICIiAiIgIiICIiAiIgIiICIiAiIgIiICIiAiIgIiICIiAiIgIiICIiAiIgIiICIiAiIgIiICIiAiIgI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5812" name="AutoShape 2" descr="data:image/jpeg;base64,/9j/4AAQSkZJRgABAQAAAQABAAD/2wCEAAkGBhIGEREUBxMVEhQWExgZEhQQFhQVFRAXGBQYGBQYEhIXHCYeFx0vGhQUITsgIycpLSwsFyAyNTAqNSYrMDUBCQoKDgwOGg8PGjUkHiQsLywrNSosNS4pNS8vLDQvMjApLDU0LTQsMC81LSw1NSksLDUsLCosLSo1NDQsLS4sKf/AABEIAOEA4QMBIgACEQEDEQH/xAAcAAEAAgIDAQAAAAAAAAAAAAAABgcFCAEDBAL/xABKEAABAwIDBAUFCwoFBQEAAAABAAIDBBEFBiEHEjFBEyJRYXEyUlSBkQgUGCNCkqHBwtLTFRYXM0Nik6Ox0URygqKyU2ODpLMk/8QAGwEBAAIDAQEAAAAAAAAAAAAAAAMEAQIGBQf/xAAxEQEAAgECBAMFBwUAAAAAAAAAAQIDBBEFEiExQVGRE2FxgfAGFCIywdHhI0JTofH/2gAMAwEAAhEDEQA/ALxREQEREBERAREQEREBERAREQEREBERAREQEREBERAREQEREBERAREQEREBERAREQEREBERAREQEREBERAREQEREBERAREQEREBERAREQEREBERAREQEREBERARFAtsmdfzRoHNpnWnqLxw24sFvjJPUCBftc1BnssZ1ps2vqmYa65p5jG+9uuOUjLcWEhwB/dKz61zy7gtRsyio8UjD3E3FdCLXFPKQW2BtYizSR51uQK2Foa1mIxslpHB7HtDmOHBzXC4I9RVfBqceorNsc7xEzHzhtas17u9ERWGoiIgIiICIiAiIgIiICIiAiIgIiICIiAsHmvOlJkyIyYxIG6EsjbYyzEco2X15amwF9SFnFpxjk0uOYhKK2R8j3VBZvPcXEDpS0AX4AX0HAINxIJema11rXaDY8ri9ivtcNbuAAcguUBERBw94jBLzYAXJPADncrXplR+l3G3zPBdR0wG41wNnMBO4C083u3nHTgLHgpvt3zj+RaMUlEfj6rqkN1c2Hg/T97yO+7uxdmz7KYypRMjePjX9ec/vkDq+AAA9RPNeHxzX/dNPMVn8VukfrP14psNOa3XszlVTsrGPZUtDmPaWuaeDmkWII8FF9mWLOyhVy4RiZJYS6XD5HWs5hu50fj5R8Q/uUsc2yiW0HLjsbgbLhvVqqZwlp3NtvEtIJaL+AI72hcjwPiH3TPy2n8Fuk+7yn68FzPj567x3WwijWz3OTM8UUc7LCQdSdg+RIBrp2HRw7j4qSr6U80REQRTaTnKTItI2ppomzfHNY9jiW3a5rvJcL2NwORWIyZtqos3yxwBksE79GteA5riGlxDZG9wPEBcbeYukwaY+bLEf5gb9pUzsRpzPjVIRwaJXHw6B4H0kINqUREBERAREQEREBERAREQEREBaj0UG/j0bDzxRrf/AGgFtwtYcqU3T5oDTyxCd3zHSu+yg2eREQF01lWygjfJVODGMaXPceDWtF3E+oLuVQ7es2OayHDcLuZqhzTKG8dwutGy/a549je9YmYiN5Eaym1+0zF5sRr2noYXDoGO4Aj9SzmNB1zb5RHarfJ3Aq2wXMkGUImUOXYZK+ojB6b3uLR9KfLMkpuBrpzsBbkshJnivoQX41hMzIwNXU8jJnN8WC2nfdfP+JaTXcRzTnpjnkjpXtHTz2nr17rtLUpHLMpmSup43eCxVFm+jxCndUU87OiaOu4mxj7ntOoPdz5KNw7QarMLnfmph754gbdNO4RMdqQd0HQ8O2/aAvJ03DdVntNaUnp336beqe2Ste8vO+tOy7Fm1LNKGtcGVIHCKTU7wHKxJdz0Mg7Fd7HiQAsNwRcEcCOViqRxbGDikTqTOtK6iM3VilLmyQl41YRIPJdfWx5Djqs7sXzVJuy4ZjZAqKXSL/uQi1gDztcWPmub2FfQOF5c0Y/YaiNr1/3HhO/j5T/KjliN+avZaSIi9dCg+2uEz4JW7vEdEfZURk/RdVB7nuLpMWJ82mkP+5jftK8dpkXTYTiAPozz80b31Knfc302/X1L/NpSPnSs+6g2IREQEREBERAREQEREBERAREQFrxkGg6XNdSXfs6isf7TI0f/AEC2HWvmXswQZWzTXOxU7jJJZomv+TG98jS0yHk3Qi/K4J0uUGwaJe/BEHixnFo8BglnrjuxxMLnHw5DtJNgB2latYdPVZ+xN8kBLZ6l7uuNfe0VrOIIHKMBgOnjchWRtuzC/H6mnwjCDcue11QRwBOrGuseAbeQg/unku3YlgDGe+6iIaGUwwk84ordYeLjc94UVrVtb2c+W8/D+f0ln3p9lPJ8GWYGxYewNA1cflSO5ue7mf6cBos5JRAhemNu6Fj8yYj+SKOqmHGKCR48WsJH9FKwo45Vgz5jdS2gZ0dJC4CqMV2tqZWuNxYcLu3tQODSb3cCrxw/CWUTGsga1jWgBrWgBrQOAAHAKv8AYZhopsOZIfKmke95JuXHeLBr4MHtVotFkGEzBlyHHIXxVzA9jxZwP0EHkQdQeS1xx1lVkSvZuOvPSWdTyu16en1sHjnYbzT3bw4ALah43gqX294d73jpaqAdeKbdPYWvBNnDmLsAt+8e1aWrv18Y7MwtTK2Y4s2UsNTQ+TI3Vp4xuGj2O7wbhZZUHs6x/wDR5iApqgkUNcGvgc69o3vA3CXH5h/0E2V+LGPJXJSL17STG07MJneA1OG4g1nF1JOB49E6yqH3NEV5cQd2Rwj2uefsq78Vi6eCZp+VE8e1pCp73NFNux4g/tfC35okP2lIwutERAREQEREBERAREQEREBERAVEbXdjsz5J67Ai6bfcXzwkXe0kkl0VvKba3V4i3PgL3RBSexXax0/R0GYH9bRtLM4+X2RSHt808+HG17VzXmOPKdJPU1fCNvVb57zoxo8XEBV5tQ2LtxvfqssAR1OrnxNs1lQeJLDwZJ9BPGx1VdVeZa/ac6hw7EwWuhe73w4ghzi3ql8zSOq9rN5ve5xvxWmS9cdZvadojrLMRv0Z7Z1hklUytxXFetNK2UxE+BMjh2XI3R2Bp7VPdi9N73wqk7w9x/1SvP8ASw9S9keHspoOhgG6zo+jYOxu7u/0WB2K4oIaZ9HUaS0k0jHtPEgvc4OA7Llw9S5zgmt+95s+S3edtvhG+315p81OWIhItrM2IQYeTlMP6XpG9J0ILpRFZ1+jA1vvbnDW117MqU1Ti2Exx5sB6aWB7Jg4Wduu3mt3xyduFt++6krZAQvJXYg2la50pDQASSTYADiSeS6ZXVlsZxA4ayow+v6s1JM8EajeY55O82/Eb1/U5vap5nXDajHMPqYcFk6OZ7LRuvb5QLm73K7Q5t+W8qIxrN0uLYw+syjCXinj+Mcy/wD+mNujzIOwg2A1PVB5aXVk7O0GaoGyUDv87D5cTubXj6+BWsWiZmInrA8WyLLdZlXDzFmA9cyudHHvh/QMLWgN3gSPKDjYEjXxUW90DiAhoY49LyTt052a1ziR690etWpUVwaDqqFxWr/ShjLRAd6kpflDVr7G7iNNd5wDf8rbrTNmrhx2yX7RG7MRvO0Mtj2T/wAt4ZBCP10MLOiJ47zWAOaT3gW8bHkphsaz0c10nQ4gT76pgGS71w6RnBjzfidLHvFzxC4foSq5zH0mz7EYcSwkfFvdaojGgdveWDbzhr3ObdcrwPiE884Mk/mnePj4x8/rutZ8fTmhbO03PkeRqRzuq6eQFtPGflOtq5w47rbgnt0HNRT3N0VqCqd21ZHsijP2lWsMNZttxUuPVZcbx4spKcHQDtdqdPlOJ4C9tl8EwWHLsEcGGMDI422aBz7S48yTck8yV16o9yIiAiIgIiICIiAiIgIiICIiAiIgjW0LNzclUM05t0ltyBpt15XeTpzA1ce5pVZ7I8tmihdV193TVOoc/VwjJvcuOpLj1j29VeXPFcdp+MspKYk0lIT0pF7OII6Y3HMkCMHuJCsZjRGAGCwAsAOAA4ALkvtHruWkaak9Z62+HhHz+u61p6f3S+3O3lAc5ZfqcKqBiWVP1zW2niAuJ2jid0eVoBdvHQEahTu64uuV0eqyaTLGXH/2PJZvWLRtKCQ+6CiZHaemmEw0LGlm5vdm+TvDX91YSvOMbUiG1TfedJe+64OaDbhcHrSn2N05Kx6uODD9+edjG2F3ybjd4Dm5zrXsOPhdewPDwC03B4EcD4Lo8/2kyWp/Spt756+nZBXTxv1list5ahytCIsPHe97vKkd2uP1clH8e2eb8pqcrzGjqOJ3CRHIeOob5NyBfQg8wpoSvJieJx4RE+WucGMYLuJ+gAcyToBzJXg4NZqKZvaY7TzT89/l4prVrMbSr6uy/mDHGmHE6tnRO0eWlrQ5vMHo2BztOR4qYZUytFlKHo6S7nE3kkd5UjvDkByH1kr5yfij8cpzUT3HSyPMbD+zjadxjR8wuv2uPKyzat8Q4hqc0zhyz2nrEecft6NaY6x1h0THVeDFcNZjMMkNWLse2x7uwjvBsfUvZK7eOi+CVQpM1mJjvCVEtiuO/mfW1GGYqGtMr7wyWsXvDdGl3muZYjsNxxcr3Wvu0zLxq4m1VBds0GpLDZxYDe4cNQWnrX8VamzLO7c80TJHkCeOzKho5PA0cB2OGvtHJfR+H6uNVhi/j2n4vOyU5Z2S5ERX0YiIgIiICIiAiIgIiICIiAoXtZzn+ZuHyOgdaeW8cHaHEdZ4/wArbnx3e1TMm3Fa9YpiY2oY0573A0VJpGCRuyBruPGx33gm/mtAUOfNXDjtkt2iGaxzTtDPbL8tjLtIHVAtNNZ8l+LW/s2cOw3t2uKmHSA81j34jEzypIx4vaPrXS7GKdvlTxDxkZ/dfMc85NRltltE7zL06xFY2ZbeS6wUmZKSPy6mAeMsf911HNtEP8XT/wAWP+60jS5J7Vn0OaPNnZ4hUNc2YXa5pDgeYIsR7CqspsSxHZm4x10bqqjB6jhc9G0Hk8DqaHyXaaacypmc50Tf8XD/ABG/3Xw7O9Dzq4vnAq/pa5cMTS2LmrPeJifWJ8JaW2nrEsa3a/h7mbxModb9XudYnsBvu/SsM/DazabM1+JtdS0LDdjHaPk7wDqXEfK4AHS+t82zM2E07i+OSna88XNYN4+sNXc/aDh/OpafU8/UrVa2wzzabBaLedt52+HSPWWnf81klp446FjWU4DWtaGta3g0AWAXzJPvcFFH7SsOb+39kcp+ndXydpmHD9sf4cv3VRjQamZ3nHb0lJz180puuLqJu2oYeOEj/VG/+y+HbUqAcHSH/wAZUkcP1X+OfRj2lfNLT1uKrnD8RdsjxZskdzST6Pbrboy4b1gOLmE3HcbfKKyj9rFE3gJj4MH1uWAzbnyizLTOi6OcPHWicWx2a8cLnfOh4HxXrcLxavTZt5pPLPSf3+SLLNLR3bOQTtqWtfAQ5rgC1zdQ4EXBB5iy+1TOwDPvvyM4fiLuvGC6lLibvZxfHr5vEdxPmq5l2SmIiICIiAiIgIiICIiAiIg8WNYZ+WYJYTI+ISMLS+EgPaDo7dLgQDa4vbmq0+Dhh3/Xq/nw/hK2EQVN8G/D/SKr50P4afBvw/0iq+dD+GrZRBU3wb8P9IqvnQ/hrg+5voOVRVe2H8NW0iDWrZ3sups4VOJQ1kszG00obGYyy7wXytu/eadbRt4W4lTv4N9B6RVe2H8NYzYVPvYljA85297Jn/eV2oKkPubqDlU1Xti+4uPg3UPpNT7YvuK3EQVH8G6h9JqfbF9xRHI2yKkzVPicVRNMwUtUYmFhju9oc9oL7t49TlZbFKndhVR09bjpHyp2O/m1H90Hb8G6i9Jqf5X3E+DdRek1P8r7it1EFRfBuovSan+V9xcfBtovSqj2RfdVvIgqrDPc/wBPg80c1BWVLJI3BzHAR6EHn1dRytzBVqjvREBERAREQEREBERAREQEREBERARFFs77QYchdA7FIpXslc5u/CGuEZbY2eHOHEEnS/klBKVwdFCMO20YRiOgqujPZMyRn+4jd+lSSizLSYs1xw2phmsDfopWPI05gHRBR3uf67pMWrAOEkEjr+EzCP8AkVsKtZ/c+y9Hi9vOppB9LHfZWzCAiweP52osryRx41OIXSNJZvNeQQ0gHrAEDiOK5oc74fiRAo62me48GiaPeP8ApJugzMj+jBPYCVRXubJzJPiO+blzInE9p3pL/wDJXTitU2OmnewghsL3XBuNGE8fUqL9zZJasrG9tO0+yQfeQbBIiICIiAiIgIiICIiAiIgIiICIiAiIgIiICg22LKcubsOMeGs6SZkrHxNBa0u1LHauIHkvcdTyU5RBqj+hnGfQnfxYPxE/QzjPoTv4sH4i2uRBrfkbIONZOroKkULnNY4iRolp7ujcC14F5ONiSO8BbIIiCndu2TK3NM1GcEgdMGRvDy0tG6S5tvKI7Cqv/RDjHoUnzovvLbJEGqkGyjHKXe970srN4WduSxN3hzBs/UalSXZrk3Gsk10c5onGJ3xc7ekhuY3EXIG/xBAd32tzWwyICIiAiIgIiICIiAiIgIiICIiAiIgIiICIiAiIgIiICIiAiIgIiICIiAiIgIiICIiAiIgIiICIiAiIgI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3200400" y="5368926"/>
            <a:ext cx="9525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solidFill>
                  <a:schemeClr val="tx2"/>
                </a:solidFill>
                <a:latin typeface="Bodoni MT Black" pitchFamily="18" charset="0"/>
                <a:cs typeface="Arial" panose="020B0604020202020204" pitchFamily="34" charset="0"/>
              </a:rPr>
              <a:t>Es un círculo</a:t>
            </a:r>
            <a:r>
              <a:rPr lang="en-US" altLang="en-US" sz="5400" b="1">
                <a:solidFill>
                  <a:schemeClr val="tx2"/>
                </a:solidFill>
                <a:latin typeface="Bodoni MT Black" pitchFamily="18" charset="0"/>
                <a:cs typeface="Arial" panose="020B0604020202020204" pitchFamily="34" charset="0"/>
              </a:rPr>
              <a:t>.</a:t>
            </a:r>
            <a:endParaRPr lang="en-US" altLang="en-US" sz="6600" b="1">
              <a:solidFill>
                <a:schemeClr val="tx2"/>
              </a:solidFill>
              <a:latin typeface="Bodoni MT Black" pitchFamily="18" charset="0"/>
              <a:cs typeface="Arial" panose="020B0604020202020204" pitchFamily="34" charset="0"/>
            </a:endParaRPr>
          </a:p>
        </p:txBody>
      </p:sp>
      <p:sp>
        <p:nvSpPr>
          <p:cNvPr id="375814" name="AutoShape 2" descr="data:image/jpeg;base64,/9j/4AAQSkZJRgABAQAAAQABAAD/2wCEAAkGBhQSEBIUEBQSFRQUFRAUEBUVFBQPFBQUFBQVFBQQFBQXHCYeFxkjGRQUHy8gJCcpLCwsFR4xNTAqNSYrLCkBCQoKDgwOGg8PGiklHyQpKSwqLCkqKTQsKSwsLCwsKSwtLCwsLCwpLCwsLywsLCwsLCksLCksLCwpLCkpKSwpKf/AABEIAMkA+wMBIgACEQEDEQH/xAAcAAACAgMBAQAAAAAAAAAAAAAAAQIEBQYHAwj/xABDEAACAQICBQYJCQgDAQAAAAAAAQIDEQQSBQYhMVETIkFhcZEHMoGSobGywdEUIyRCQ1JicnMWMzRTY6Lh8BWCwhf/xAAbAQACAwEBAQAAAAAAAAAAAAAAAQIDBQQGB//EADMRAAIBAwIEBAQGAQUAAAAAAAABAgMEERIxBSFBURMyYXEUgZGxFSIzQlKhwQY00eHw/9oADAMBAAIRAxEAPwDt4ABAAALkJVUt7S7WkAEwKlTS1GPjVaa/7x+JWnrPhl9tDyXl6kLKRYqU3tF/QygGGlrfhV9p3Rm/ceNXXbDJXzSfZCXvQtce5arWu/2P6Mz4XNMxnhDjZqlB34y2egx1PX6qntUe5kHXgnjJ1Q4VcyWdODogGn0vCNStzoTT6bWaLn7eYe1/nL8Mq+JLxYdymXD7mLw4M2QDUP8A6LTv4k7dFrfEdPwh027clUt2x+IeLDuS/Drn+DNuA1b9vaf8up3w+JstKrminxSfeSjKMtmc9W3q0vPHB6AK4XGUDAi5oTrx+8u9APDJgefymP3o+cviReMh9+HnL4gGl9j2ArT0nSW+pTX/AHj8TwnrBh1vrUvOT9Qsokqc3sn9DIAYqWtGGX20X2Zn6keFTXPDLdKT7IS94tce5Yras9oP6MzgGP0TpuniMzpZuba+ZW33+BkCSeeaKpwlB6ZLDAAACIAAAAFPSWlIUIqVVtJvKmk5bWm9y7C2a1r5/Dw/Uj7MhSeItl9tTVWrGD6s1rS+nJ8rLJiKkoPbHnShZP6tthiJ1ru7le/FtsrV955szZTbPdUbaFOKSX9FxVUuA+U613lK43Ihkt8NFvlFxRCtNW2NFYAySUEh3EAmImDJXI3HcQBcakRbHYYEuUfEsx0rVW6pNdjZVSE2PLIOEXujIR01Vy2lWq+fL4njPSMnvlLzmVRBqZFUKa5qKLSxje+9u241iUVUxyY9Q/DiWXiELl4lawBkfhxLHyhD+UIrALIaEWeXQ1iIlRDDI9CNr1Y1jp4dVMylLNlslbovxfWZLE+EWK8WjJ9s0vUmaHfcOxaq8ksIzqnDKFSo5zTefU7Lo/HRrU4zhukk+zqLBruojXyOP5pp95sRoReUmeNuKap1ZQXRgAAMpFc1zXqP0ZdVSHqkbCYHXaP0R9U6fra95Cp5Wddk8XEPdHOK+5HgWqsLpWKzRmM97B8iIxMGyJMBgmJoYAAwbEBEcUDGACaG0WcHo6pVvki2o+M+iPb8C9T1RdSzzVHHb4tqafHnPadFK3nV8pm3vE6FovzvL7LcwrrJb2l5Tz+VQ+8u82/Dak0o/ZQ7ZSc36S7HUnCNc+lFy6XGU4LuTOidlKK3TMSP+onJ8qeF6mjKsn0rvJG31/B3hH4vKQ/LUv7SZitLaiyowc8NUlNRV3TnZtpfdkunqaKHbzSyd1HjtOTxNYMMMr4TFqa4NbywcxuxnGa1R2AQwsBIVguA29iABIGAACG1s8o7kUyUFvGgfI6F4PK16FRcJp+cv8F3S+vWDw1Tk61W0/rRjGdTL+bKnYwfg/m4rEPhGEu7OcdxOJlUnKc3eU25Sb3tyd7nYqumCweH4hTXxU//AHQ+jdD6foYqLlhqkaii0pWumm1dJqSTWwyBzDwMYOS+VVNvJy5KEbq2aSzybXYpLvOnnTCTlHLM6SwyBhdclfBz/NT9pfEzRiNbI3wdXqUX3TiE+cWXWrxWh7r7nNtxT/z6y60U7e/1mWz31Mi0NMGRuItJCuMTQAMCLYxAMvaK0FUxL5ryU07Sqb22t8aa6X17kUYUZ1Jxp0vHnsjwilvm+pHRMNTp4ahGLajClBXb2bEtsn5bvynXRpqX5pbIweLX7orwqb/M9/QWjNEU8PDJSTSe2TbblJ8ZPpZcPHC4yFSOanKM4vc4u6PexoxxhadjyMst5luNImong8Qk0m0m9ybV30bFvY1K/AOT5JiaaPfuDMeaJNbBaSODQdbdHKU51YRUKkbvmq2dLe5ddr7TC0K2ZJ8fQb9p/D7pcbp9fb3mgSoclWnD6r50Ox9HrKr6hHRGrBejNngF7KNeVtUec80eqBBYLGSe2GSa2IhY9JrZHy3JIGQsKw7iQgBFjDdPkK/SWMPHeNIjN8jctQXz66/DT9ciE/BfgVVzydXLdtUs6UFtvl2RzZeq5LUH95W/LD1yNglK7bK7y8drSjiOW+54viCzcy+X2MhhYRUVGmkoxSUUtiSWxJLoPa5TwEd7LR32deVeiqklhszJLDAx2scb4Sv+RvuszIlHTq+jV/06nss6nsTovFSL9Ucuiik3/vlLpRZlM+gw6jEwuIRaMGCCwARGgQ0IDMajUlKvXm/q5Kcere36bGS10w06sKNOLtGc3ytt7UI5tnfuPLwe4e1GpPpnUn6LL495tLht/wB7zWpwzTivmfO7ublWlLrllfReEVKlCEUklFbOu23aWpopYfHKq55LqMHkc2rJz6VG+9LZd9ZfS2eQujOMs6ehz458zR6mDdfSspyfNoyjCCtfbGF32JNtm606VkeNDRlOM5TjCKnK+eaXOlfiy0iFOOOeMPqDbb9OhJDYRQyZEqaQpZqcl3HONZYZcTT64f8ApnR8XWSTu7Ld3nPNbnfFU7dEF6ZNoVzLFu16o6OHxTvotborkUiVyNzEPowWGhJjGANgIGxANss4bcyqi3h9xJEJ7G1aj1csq7/DBLtuzOY3TFDDpOvPnS2qKvKVuOVdBV1YwGWlG62z50vLtXo9ZoWnoz+U1uUvmzy38E7RsuFrWOODdxNzksxjyWe/Vnmo29O9u55eEv76HWdGaSp1oZqMlKN7dKs+DTLZqfg/0TUo06kqqceUccsXsdo357XRe/oNsN+m8xXLBiXVOFOtKEHlLqBU0x/D1/0qnsstlbSsb0Kq/p1PZZN7FVPzr3RyhspMu32eT3FFmSz6HTESuRGyJaSQpCSBkgHcGRJXEBteoVX6NOPTCrUT6r2a9ZsU1eL7jQtWdI8hiUm7U61oy4Kdua327je8RUcU7RcpJNxgrJya+qr7Npq0ai8PL6Hz+/oSo15RffKMJgdEYindKolHM2op7Nru7rLv28TPuTua4tMYxbalClHqvObXU5LZ3EoazVenDqT6FCbTfVaUfeWUbdQjmEf+/cz/ABI6ucjYs44TKOj8VKrtlTlT3bJO76+gvR2bCwknnYm5icxFbEYm2xb/AFdbGk2RlJRWWUtKvNZJrY9t+l9Rz/HYhVcVOSu4p5Y9kUl8X5TP6z6YjBZKe2q7q/3b732+9mv4agox6zgvK6k1Tjsvub/ArKTqOvNb7ex62DKFwa2HAz2IhsViQARALgIATLmHjs8rKfAuUHzV5SSK6mx1HRiS8iS8isjH6c1ip0amVU41Ki3t2WXgr2buVtSMVOfK55OWVU1G/R4xV03qvWlWlOms8Zyb3pON+h36DU4La0qcNFZ9378z5hxt3NtmNBZlnm12Ng0Hp6OJzWjKLja97Nbb7muwyhiNWtDvD0mp2zzeaVtqVlZK/T/ky50V1BVGqewrV1XRi63m6geOMjenNfhn7LPYjVV4tcU0UnUuTOQPxfJcpyLk1sZTZlM+i0tiIxWAiWkk9gMSAkArDYA0RAjUipKz3f70mw6K1xyxVPELnKyp1N0Z/mf1ZdZgSNSipKzVy6nUdN5Rn31jC6hh8n0Z0rDYyM4pp9qfHgeipK+5dyOW6Jx9SlKThecE3FRcn1c5dd0zNYfXGMdk41I/3I0oVacuerT6M8RVs7il+zUu6N8S6xtmoU9c6Vv3kl5GeGI14gmowjOo3uu8q7XvJudNfuyVxpVpfsZtVTEN325Vx6bdvQatprWuMbww3Onuc+hdj6WYrH6Tq1tlSSjH7sLrve9lWFJLcjjr3jktNPku5u2fAZatdw/keVHDu7lN3k99+J72GhnAkerhBQWERTHlEDGTBsb6BWBoXQAbAaEIARbw+7vKkd5aw24kiE9jfdQ6VqVSXGaXmxXvkbOYbVChlwlP8WefnSfuSMyalNYijwN5PXXm/UAACRygDAAA5Fi4WlNcJTXc2UDK6ZjavXX9Sr7TMTJmZLc+hW7zBP0QhDuIrOkltEwAbAQANIQAKpUsm+CfoCo9jsruzsusqYvCTlOyk8iUG2+LinJbOu5NRbWTlr1/Dagk23nGP8sv0afzFK3Cz62+d67nvT0ZKS51kuva+zqPCFRxjGK3RtbirbEDqt72+9k7mSqSzDsjisra4o0FSm1yb9eTeR4rR1JLm2cr7etepEMDh43qWS8SK723f+2IWPOhjIxnJN+MopWWa7u9mwnaJRqLV6/Yo4pScLXEOctUffcke1PCyluT9R7Yfk4q8udLhbYh1dJvdFJek425dEaUqtWTxTj82RrYFxje67Cqek6jk9rueciSzjmdFNTS/O8sLCYxtDwWCBiGgAABsAAEWcOnZlYvaMp5qkY/elBd7sSjuVVXiOTq+jKGSjTjwhBf2os3BI8MTg41LZ1ezTSu7XW1M1T53nVJtnuAABEAEMAOWawL6TiP1JmEZnNZF9JxH55GDZmT8zPoFp+lH2X2EO4guQOskgkK42MCIAAgAncgAwHcaZFsaQAQqxvKDVmoyTcXsUlw7woUsrk73cpOUnu2vbuRPKA9T06ehz/DU/F8bH5sYGmJjsJiOgaYrjQSYAJsASBgAXC4IQgGwuIGyIEomZ1Tp5sXSX4k/NTfuMKmbFqLTvjI9UZv+23vLafmRx3stNCb9GdMAANRngAuBGdK9r9G0kRTeXkBBmEAwOX6yfxWI/PIwdjNawzviMR+ep6HYw1zMn5mfQbT9KPsvsRAAIHUOwDQmhiEFwGwGCYyJJAAmOJFkkwAGJIGFwAbE0O4mwAaCQkAAAMQ2AAoiHcBAIAAQEkbR4PYXxUuqnJ98oo1ZG3eDhfP1n/TVvPLaPnRn8SeLaft/k6AAAaZ4QAABARAAADk+l389Xf46vtMxhlNKQ+eqr+pU9tlSVLY7LsMyW7PoFCSUF7IqIEOwETrBRAdmGUBCQNBYLAMLBbYPI+BJQYCbSPMeUlOFntE0AJisC3hYQDJWCQJiYCGkJjIsBjsIdhNAA4iHcQgAAAGAJG4+DdfPVv04+0adc3Lwb/va35I+0WUfOjN4p/tZ/L7m+pgwuJs0jwwwAQAIAAAOV6WX0it+pU9plOpLY+xl3TS+kVv1KntMpNGbLdnvaP6cfZFQIxuWOQXX3md1S0HTrzqKpmtGMWrO29sUYtvBZWuI0abm9ka5kf++sU4Nbzpf7E4f+p5/wDga1Kw3Cb7Zst+Hn6GZ+NUOz+hzOnTb3XPSnR4nTI6n4ZfUk+2c/iTjqphl9kvOm/eS+Hl3RB8cpfxf9f8nL3Rd7FhRtax0uOrOGX2MPS/Wya1dw/8mn3B8O+5W+NU3+1nLqlNN7Q5FHUv2fw/8mn5o/8AgMP/ACaXmj+HfcX41D+LOWcgiqzrv/AYf+TS81GMoaj4dNuacm23vypX6FYTt5dC2nxqlz1JnNYhJnVY6pYVfYx8rk/eahrdo+nSrqNOKjHJF2XG8l7iMqListnTb8Up3FTRFP54NatYiXcnV2iyrqKDR8QqIbizP6tUk8XRUkmryvdXXivZZmz6a1XdevBxywpqFpNRW/M9li2NJyjlHDW4jCjVVOe2M5OcWHGF+Pcb7PUJX5tV9d4p+ouR1GoJbXNvje3uJeBIqlxi3S5PJzVjyG0S1BrXuuT3uyzO9rvpsVXqviE7ci/Jaz8tyuVKS3R1xv6EvLJGvtG5+DePzld/hgu9v4Gv4zR06crVIOL61ZPsZuOouAlCFWUoOOZwy3VrpZviToxxM4+J14ytZYe+PubSAAd544LjuIAAAAAA1evqSqlWpOdRrNKUkkuLvYnHUWj0ym/Kl7jZQIKlHOMHY7+4S0qTNep6kUFvzvtl/gtaH1ejh6lSUJNxmkkntas77zLgTVOJCd1WlFqUm0wAAA5gAAAAAAAAAAAAAAAAMdpXQdOuueudayktj7DIgDSe5OE5QeqLwzH6N0JSowyxim34zaTb7ycNC0VLMqUL/lRdAWESdao225PmU56KpupCplSlC9mtnQ1ttv3lwAHsVuTluKUrK76NvH0AnfcNfAADoAXABiPOrQjK2ZJ22q6uegAIeWwAAAQAAAB//9k=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758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71638"/>
            <a:ext cx="4152900" cy="332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450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Text Box 20"/>
          <p:cNvSpPr txBox="1">
            <a:spLocks noChangeArrowheads="1"/>
          </p:cNvSpPr>
          <p:nvPr/>
        </p:nvSpPr>
        <p:spPr bwMode="auto">
          <a:xfrm>
            <a:off x="1676400" y="152401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dirty="0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¿</a:t>
            </a:r>
            <a:r>
              <a:rPr lang="en-US" altLang="en-US" sz="5400" b="1" dirty="0" err="1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Cuál</a:t>
            </a:r>
            <a:r>
              <a:rPr lang="en-US" altLang="en-US" sz="5400" b="1" dirty="0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es</a:t>
            </a:r>
            <a:r>
              <a:rPr lang="en-US" altLang="en-US" sz="5400" b="1" dirty="0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 la </a:t>
            </a:r>
            <a:r>
              <a:rPr lang="en-US" altLang="en-US" sz="5400" b="1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forma </a:t>
            </a:r>
            <a:r>
              <a:rPr lang="en-US" altLang="en-US" sz="5400" b="1" smtClean="0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de la </a:t>
            </a:r>
            <a:r>
              <a:rPr lang="en-US" altLang="en-US" sz="5400" b="1" dirty="0" err="1" smtClean="0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chica</a:t>
            </a:r>
            <a:r>
              <a:rPr lang="en-US" altLang="en-US" sz="5400" b="1" dirty="0" smtClean="0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?</a:t>
            </a:r>
            <a:endParaRPr lang="en-US" altLang="en-US" sz="5400" b="1" dirty="0">
              <a:solidFill>
                <a:srgbClr val="FF0000"/>
              </a:solidFill>
              <a:latin typeface="Bodoni MT Black" pitchFamily="18" charset="0"/>
              <a:cs typeface="Arial" panose="020B0604020202020204" pitchFamily="34" charset="0"/>
            </a:endParaRPr>
          </a:p>
        </p:txBody>
      </p:sp>
      <p:sp>
        <p:nvSpPr>
          <p:cNvPr id="378883" name="AutoShape 2" descr="data:image/jpeg;base64,/9j/4AAQSkZJRgABAQAAAQABAAD/2wCEAAkGBhIGEREUBxMVEhQWExgZEhQQFhQVFRAXGBQYGBQYEhIXHCYeFx0vGhQUITsgIycpLSwsFyAyNTAqNSYrMDUBCQoKDgwOGg8PGjUkHiQsLywrNSosNS4pNS8vLDQvMjApLDU0LTQsMC81LSw1NSksLDUsLCosLSo1NDQsLS4sKf/AABEIAOEA4QMBIgACEQEDEQH/xAAcAAEAAgIDAQAAAAAAAAAAAAAABgcFCAEDBAL/xABKEAABAwIDBAUFCwoFBQEAAAABAAIDBBEFBiEHEjFBEyJRYXEyUlSBkQgUGCNCkqHBwtLTFRYXM0Nik6Ox0URygqKyU2ODpLMk/8QAGwEBAAIDAQEAAAAAAAAAAAAAAAMEAQIGBQf/xAAxEQEAAgECBAMFBwUAAAAAAAAAAQIDBBEFEiExQVGRE2FxgfAGFCIywdHhI0JTofH/2gAMAwEAAhEDEQA/ALxREQEREBERAREQEREBERAREQEREBERAREQEREBERAREQEREBERAREQEREBERAREQEREBERAREQEREBERAREQEREBERAREQEREBERAREQEREBERAREQEREBERARFAtsmdfzRoHNpnWnqLxw24sFvjJPUCBftc1BnssZ1ps2vqmYa65p5jG+9uuOUjLcWEhwB/dKz61zy7gtRsyio8UjD3E3FdCLXFPKQW2BtYizSR51uQK2Foa1mIxslpHB7HtDmOHBzXC4I9RVfBqceorNsc7xEzHzhtas17u9ERWGoiIgIiICIiAiIgIiICIiAiIgIiICIiAsHmvOlJkyIyYxIG6EsjbYyzEco2X15amwF9SFnFpxjk0uOYhKK2R8j3VBZvPcXEDpS0AX4AX0HAINxIJema11rXaDY8ri9ivtcNbuAAcguUBERBw94jBLzYAXJPADncrXplR+l3G3zPBdR0wG41wNnMBO4C083u3nHTgLHgpvt3zj+RaMUlEfj6rqkN1c2Hg/T97yO+7uxdmz7KYypRMjePjX9ec/vkDq+AAA9RPNeHxzX/dNPMVn8VukfrP14psNOa3XszlVTsrGPZUtDmPaWuaeDmkWII8FF9mWLOyhVy4RiZJYS6XD5HWs5hu50fj5R8Q/uUsc2yiW0HLjsbgbLhvVqqZwlp3NtvEtIJaL+AI72hcjwPiH3TPy2n8Fuk+7yn68FzPj567x3WwijWz3OTM8UUc7LCQdSdg+RIBrp2HRw7j4qSr6U80REQRTaTnKTItI2ppomzfHNY9jiW3a5rvJcL2NwORWIyZtqos3yxwBksE79GteA5riGlxDZG9wPEBcbeYukwaY+bLEf5gb9pUzsRpzPjVIRwaJXHw6B4H0kINqUREBERAREQEREBERAREQEREBaj0UG/j0bDzxRrf/AGgFtwtYcqU3T5oDTyxCd3zHSu+yg2eREQF01lWygjfJVODGMaXPceDWtF3E+oLuVQ7es2OayHDcLuZqhzTKG8dwutGy/a549je9YmYiN5Eaym1+0zF5sRr2noYXDoGO4Aj9SzmNB1zb5RHarfJ3Aq2wXMkGUImUOXYZK+ojB6b3uLR9KfLMkpuBrpzsBbkshJnivoQX41hMzIwNXU8jJnN8WC2nfdfP+JaTXcRzTnpjnkjpXtHTz2nr17rtLUpHLMpmSup43eCxVFm+jxCndUU87OiaOu4mxj7ntOoPdz5KNw7QarMLnfmph754gbdNO4RMdqQd0HQ8O2/aAvJ03DdVntNaUnp336beqe2Ste8vO+tOy7Fm1LNKGtcGVIHCKTU7wHKxJdz0Mg7Fd7HiQAsNwRcEcCOViqRxbGDikTqTOtK6iM3VilLmyQl41YRIPJdfWx5Djqs7sXzVJuy4ZjZAqKXSL/uQi1gDztcWPmub2FfQOF5c0Y/YaiNr1/3HhO/j5T/KjliN+avZaSIi9dCg+2uEz4JW7vEdEfZURk/RdVB7nuLpMWJ82mkP+5jftK8dpkXTYTiAPozz80b31Knfc302/X1L/NpSPnSs+6g2IREQEREBERAREQEREBERAREQFrxkGg6XNdSXfs6isf7TI0f/AEC2HWvmXswQZWzTXOxU7jJJZomv+TG98jS0yHk3Qi/K4J0uUGwaJe/BEHixnFo8BglnrjuxxMLnHw5DtJNgB2latYdPVZ+xN8kBLZ6l7uuNfe0VrOIIHKMBgOnjchWRtuzC/H6mnwjCDcue11QRwBOrGuseAbeQg/unku3YlgDGe+6iIaGUwwk84ordYeLjc94UVrVtb2c+W8/D+f0ln3p9lPJ8GWYGxYewNA1cflSO5ue7mf6cBos5JRAhemNu6Fj8yYj+SKOqmHGKCR48WsJH9FKwo45Vgz5jdS2gZ0dJC4CqMV2tqZWuNxYcLu3tQODSb3cCrxw/CWUTGsga1jWgBrWgBrQOAAHAKv8AYZhopsOZIfKmke95JuXHeLBr4MHtVotFkGEzBlyHHIXxVzA9jxZwP0EHkQdQeS1xx1lVkSvZuOvPSWdTyu16en1sHjnYbzT3bw4ALah43gqX294d73jpaqAdeKbdPYWvBNnDmLsAt+8e1aWrv18Y7MwtTK2Y4s2UsNTQ+TI3Vp4xuGj2O7wbhZZUHs6x/wDR5iApqgkUNcGvgc69o3vA3CXH5h/0E2V+LGPJXJSL17STG07MJneA1OG4g1nF1JOB49E6yqH3NEV5cQd2Rwj2uefsq78Vi6eCZp+VE8e1pCp73NFNux4g/tfC35okP2lIwutERAREQEREBERAREQEREBERAVEbXdjsz5J67Ai6bfcXzwkXe0kkl0VvKba3V4i3PgL3RBSexXax0/R0GYH9bRtLM4+X2RSHt808+HG17VzXmOPKdJPU1fCNvVb57zoxo8XEBV5tQ2LtxvfqssAR1OrnxNs1lQeJLDwZJ9BPGx1VdVeZa/ac6hw7EwWuhe73w4ghzi3ql8zSOq9rN5ve5xvxWmS9cdZvadojrLMRv0Z7Z1hklUytxXFetNK2UxE+BMjh2XI3R2Bp7VPdi9N73wqk7w9x/1SvP8ASw9S9keHspoOhgG6zo+jYOxu7u/0WB2K4oIaZ9HUaS0k0jHtPEgvc4OA7Llw9S5zgmt+95s+S3edtvhG+315p81OWIhItrM2IQYeTlMP6XpG9J0ILpRFZ1+jA1vvbnDW117MqU1Ti2Exx5sB6aWB7Jg4Wduu3mt3xyduFt++6krZAQvJXYg2la50pDQASSTYADiSeS6ZXVlsZxA4ayow+v6s1JM8EajeY55O82/Eb1/U5vap5nXDajHMPqYcFk6OZ7LRuvb5QLm73K7Q5t+W8qIxrN0uLYw+syjCXinj+Mcy/wD+mNujzIOwg2A1PVB5aXVk7O0GaoGyUDv87D5cTubXj6+BWsWiZmInrA8WyLLdZlXDzFmA9cyudHHvh/QMLWgN3gSPKDjYEjXxUW90DiAhoY49LyTt052a1ziR690etWpUVwaDqqFxWr/ShjLRAd6kpflDVr7G7iNNd5wDf8rbrTNmrhx2yX7RG7MRvO0Mtj2T/wAt4ZBCP10MLOiJ47zWAOaT3gW8bHkphsaz0c10nQ4gT76pgGS71w6RnBjzfidLHvFzxC4foSq5zH0mz7EYcSwkfFvdaojGgdveWDbzhr3ObdcrwPiE884Mk/mnePj4x8/rutZ8fTmhbO03PkeRqRzuq6eQFtPGflOtq5w47rbgnt0HNRT3N0VqCqd21ZHsijP2lWsMNZttxUuPVZcbx4spKcHQDtdqdPlOJ4C9tl8EwWHLsEcGGMDI422aBz7S48yTck8yV16o9yIiAiIgIiICIiAiIgIiICIiAiIgjW0LNzclUM05t0ltyBpt15XeTpzA1ce5pVZ7I8tmihdV193TVOoc/VwjJvcuOpLj1j29VeXPFcdp+MspKYk0lIT0pF7OII6Y3HMkCMHuJCsZjRGAGCwAsAOAA4ALkvtHruWkaak9Z62+HhHz+u61p6f3S+3O3lAc5ZfqcKqBiWVP1zW2niAuJ2jid0eVoBdvHQEahTu64uuV0eqyaTLGXH/2PJZvWLRtKCQ+6CiZHaemmEw0LGlm5vdm+TvDX91YSvOMbUiG1TfedJe+64OaDbhcHrSn2N05Kx6uODD9+edjG2F3ybjd4Dm5zrXsOPhdewPDwC03B4EcD4Lo8/2kyWp/Spt756+nZBXTxv1list5ahytCIsPHe97vKkd2uP1clH8e2eb8pqcrzGjqOJ3CRHIeOob5NyBfQg8wpoSvJieJx4RE+WucGMYLuJ+gAcyToBzJXg4NZqKZvaY7TzT89/l4prVrMbSr6uy/mDHGmHE6tnRO0eWlrQ5vMHo2BztOR4qYZUytFlKHo6S7nE3kkd5UjvDkByH1kr5yfij8cpzUT3HSyPMbD+zjadxjR8wuv2uPKyzat8Q4hqc0zhyz2nrEecft6NaY6x1h0THVeDFcNZjMMkNWLse2x7uwjvBsfUvZK7eOi+CVQpM1mJjvCVEtiuO/mfW1GGYqGtMr7wyWsXvDdGl3muZYjsNxxcr3Wvu0zLxq4m1VBds0GpLDZxYDe4cNQWnrX8VamzLO7c80TJHkCeOzKho5PA0cB2OGvtHJfR+H6uNVhi/j2n4vOyU5Z2S5ERX0YiIgIiICIiAiIgIiICIiAoXtZzn+ZuHyOgdaeW8cHaHEdZ4/wArbnx3e1TMm3Fa9YpiY2oY0573A0VJpGCRuyBruPGx33gm/mtAUOfNXDjtkt2iGaxzTtDPbL8tjLtIHVAtNNZ8l+LW/s2cOw3t2uKmHSA81j34jEzypIx4vaPrXS7GKdvlTxDxkZ/dfMc85NRltltE7zL06xFY2ZbeS6wUmZKSPy6mAeMsf911HNtEP8XT/wAWP+60jS5J7Vn0OaPNnZ4hUNc2YXa5pDgeYIsR7CqspsSxHZm4x10bqqjB6jhc9G0Hk8DqaHyXaaacypmc50Tf8XD/ABG/3Xw7O9Dzq4vnAq/pa5cMTS2LmrPeJifWJ8JaW2nrEsa3a/h7mbxModb9XudYnsBvu/SsM/DazabM1+JtdS0LDdjHaPk7wDqXEfK4AHS+t82zM2E07i+OSna88XNYN4+sNXc/aDh/OpafU8/UrVa2wzzabBaLedt52+HSPWWnf81klp446FjWU4DWtaGta3g0AWAXzJPvcFFH7SsOb+39kcp+ndXydpmHD9sf4cv3VRjQamZ3nHb0lJz180puuLqJu2oYeOEj/VG/+y+HbUqAcHSH/wAZUkcP1X+OfRj2lfNLT1uKrnD8RdsjxZskdzST6Pbrboy4b1gOLmE3HcbfKKyj9rFE3gJj4MH1uWAzbnyizLTOi6OcPHWicWx2a8cLnfOh4HxXrcLxavTZt5pPLPSf3+SLLNLR3bOQTtqWtfAQ5rgC1zdQ4EXBB5iy+1TOwDPvvyM4fiLuvGC6lLibvZxfHr5vEdxPmq5l2SmIiICIiAiIgIiICIiAiIg8WNYZ+WYJYTI+ISMLS+EgPaDo7dLgQDa4vbmq0+Dhh3/Xq/nw/hK2EQVN8G/D/SKr50P4afBvw/0iq+dD+GrZRBU3wb8P9IqvnQ/hrg+5voOVRVe2H8NW0iDWrZ3sups4VOJQ1kszG00obGYyy7wXytu/eadbRt4W4lTv4N9B6RVe2H8NYzYVPvYljA85297Jn/eV2oKkPubqDlU1Xti+4uPg3UPpNT7YvuK3EQVH8G6h9JqfbF9xRHI2yKkzVPicVRNMwUtUYmFhju9oc9oL7t49TlZbFKndhVR09bjpHyp2O/m1H90Hb8G6i9Jqf5X3E+DdRek1P8r7it1EFRfBuovSan+V9xcfBtovSqj2RfdVvIgqrDPc/wBPg80c1BWVLJI3BzHAR6EHn1dRytzBVqjvREBERAREQEREBERAREQEREBERARFFs77QYchdA7FIpXslc5u/CGuEZbY2eHOHEEnS/klBKVwdFCMO20YRiOgqujPZMyRn+4jd+lSSizLSYs1xw2phmsDfopWPI05gHRBR3uf67pMWrAOEkEjr+EzCP8AkVsKtZ/c+y9Hi9vOppB9LHfZWzCAiweP52osryRx41OIXSNJZvNeQQ0gHrAEDiOK5oc74fiRAo62me48GiaPeP8ApJugzMj+jBPYCVRXubJzJPiO+blzInE9p3pL/wDJXTitU2OmnewghsL3XBuNGE8fUqL9zZJasrG9tO0+yQfeQbBIiICIiAiIgIiICIiAiIgIiICIiAiIgIiICg22LKcubsOMeGs6SZkrHxNBa0u1LHauIHkvcdTyU5RBqj+hnGfQnfxYPxE/QzjPoTv4sH4i2uRBrfkbIONZOroKkULnNY4iRolp7ujcC14F5ONiSO8BbIIiCndu2TK3NM1GcEgdMGRvDy0tG6S5tvKI7Cqv/RDjHoUnzovvLbJEGqkGyjHKXe970srN4WduSxN3hzBs/UalSXZrk3Gsk10c5onGJ3xc7ekhuY3EXIG/xBAd32tzWwyICIiAiIgIiICIiAiIgIiICIiAiIgIiICIiAiIgIiICIiAiIgIiICIiAiIgIiICIiAiIgIiICIiAiIgI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884" name="AutoShape 2" descr="data:image/jpeg;base64,/9j/4AAQSkZJRgABAQAAAQABAAD/2wCEAAkGBhIGEREUBxMVEhQWExgZEhQQFhQVFRAXGBQYGBQYEhIXHCYeFx0vGhQUITsgIycpLSwsFyAyNTAqNSYrMDUBCQoKDgwOGg8PGjUkHiQsLywrNSosNS4pNS8vLDQvMjApLDU0LTQsMC81LSw1NSksLDUsLCosLSo1NDQsLS4sKf/AABEIAOEA4QMBIgACEQEDEQH/xAAcAAEAAgIDAQAAAAAAAAAAAAAABgcFCAEDBAL/xABKEAABAwIDBAUFCwoFBQEAAAABAAIDBBEFBiEHEjFBEyJRYXEyUlSBkQgUGCNCkqHBwtLTFRYXM0Nik6Ox0URygqKyU2ODpLMk/8QAGwEBAAIDAQEAAAAAAAAAAAAAAAMEAQIGBQf/xAAxEQEAAgECBAMFBwUAAAAAAAAAAQIDBBEFEiExQVGRE2FxgfAGFCIywdHhI0JTofH/2gAMAwEAAhEDEQA/ALxREQEREBERAREQEREBERAREQEREBERAREQEREBERAREQEREBERAREQEREBERAREQEREBERAREQEREBERAREQEREBERAREQEREBERAREQEREBERAREQEREBERARFAtsmdfzRoHNpnWnqLxw24sFvjJPUCBftc1BnssZ1ps2vqmYa65p5jG+9uuOUjLcWEhwB/dKz61zy7gtRsyio8UjD3E3FdCLXFPKQW2BtYizSR51uQK2Foa1mIxslpHB7HtDmOHBzXC4I9RVfBqceorNsc7xEzHzhtas17u9ERWGoiIgIiICIiAiIgIiICIiAiIgIiICIiAsHmvOlJkyIyYxIG6EsjbYyzEco2X15amwF9SFnFpxjk0uOYhKK2R8j3VBZvPcXEDpS0AX4AX0HAINxIJema11rXaDY8ri9ivtcNbuAAcguUBERBw94jBLzYAXJPADncrXplR+l3G3zPBdR0wG41wNnMBO4C083u3nHTgLHgpvt3zj+RaMUlEfj6rqkN1c2Hg/T97yO+7uxdmz7KYypRMjePjX9ec/vkDq+AAA9RPNeHxzX/dNPMVn8VukfrP14psNOa3XszlVTsrGPZUtDmPaWuaeDmkWII8FF9mWLOyhVy4RiZJYS6XD5HWs5hu50fj5R8Q/uUsc2yiW0HLjsbgbLhvVqqZwlp3NtvEtIJaL+AI72hcjwPiH3TPy2n8Fuk+7yn68FzPj567x3WwijWz3OTM8UUc7LCQdSdg+RIBrp2HRw7j4qSr6U80REQRTaTnKTItI2ppomzfHNY9jiW3a5rvJcL2NwORWIyZtqos3yxwBksE79GteA5riGlxDZG9wPEBcbeYukwaY+bLEf5gb9pUzsRpzPjVIRwaJXHw6B4H0kINqUREBERAREQEREBERAREQEREBaj0UG/j0bDzxRrf/AGgFtwtYcqU3T5oDTyxCd3zHSu+yg2eREQF01lWygjfJVODGMaXPceDWtF3E+oLuVQ7es2OayHDcLuZqhzTKG8dwutGy/a549je9YmYiN5Eaym1+0zF5sRr2noYXDoGO4Aj9SzmNB1zb5RHarfJ3Aq2wXMkGUImUOXYZK+ojB6b3uLR9KfLMkpuBrpzsBbkshJnivoQX41hMzIwNXU8jJnN8WC2nfdfP+JaTXcRzTnpjnkjpXtHTz2nr17rtLUpHLMpmSup43eCxVFm+jxCndUU87OiaOu4mxj7ntOoPdz5KNw7QarMLnfmph754gbdNO4RMdqQd0HQ8O2/aAvJ03DdVntNaUnp336beqe2Ste8vO+tOy7Fm1LNKGtcGVIHCKTU7wHKxJdz0Mg7Fd7HiQAsNwRcEcCOViqRxbGDikTqTOtK6iM3VilLmyQl41YRIPJdfWx5Djqs7sXzVJuy4ZjZAqKXSL/uQi1gDztcWPmub2FfQOF5c0Y/YaiNr1/3HhO/j5T/KjliN+avZaSIi9dCg+2uEz4JW7vEdEfZURk/RdVB7nuLpMWJ82mkP+5jftK8dpkXTYTiAPozz80b31Knfc302/X1L/NpSPnSs+6g2IREQEREBERAREQEREBERAREQFrxkGg6XNdSXfs6isf7TI0f/AEC2HWvmXswQZWzTXOxU7jJJZomv+TG98jS0yHk3Qi/K4J0uUGwaJe/BEHixnFo8BglnrjuxxMLnHw5DtJNgB2latYdPVZ+xN8kBLZ6l7uuNfe0VrOIIHKMBgOnjchWRtuzC/H6mnwjCDcue11QRwBOrGuseAbeQg/unku3YlgDGe+6iIaGUwwk84ordYeLjc94UVrVtb2c+W8/D+f0ln3p9lPJ8GWYGxYewNA1cflSO5ue7mf6cBos5JRAhemNu6Fj8yYj+SKOqmHGKCR48WsJH9FKwo45Vgz5jdS2gZ0dJC4CqMV2tqZWuNxYcLu3tQODSb3cCrxw/CWUTGsga1jWgBrWgBrQOAAHAKv8AYZhopsOZIfKmke95JuXHeLBr4MHtVotFkGEzBlyHHIXxVzA9jxZwP0EHkQdQeS1xx1lVkSvZuOvPSWdTyu16en1sHjnYbzT3bw4ALah43gqX294d73jpaqAdeKbdPYWvBNnDmLsAt+8e1aWrv18Y7MwtTK2Y4s2UsNTQ+TI3Vp4xuGj2O7wbhZZUHs6x/wDR5iApqgkUNcGvgc69o3vA3CXH5h/0E2V+LGPJXJSL17STG07MJneA1OG4g1nF1JOB49E6yqH3NEV5cQd2Rwj2uefsq78Vi6eCZp+VE8e1pCp73NFNux4g/tfC35okP2lIwutERAREQEREBERAREQEREBERAVEbXdjsz5J67Ai6bfcXzwkXe0kkl0VvKba3V4i3PgL3RBSexXax0/R0GYH9bRtLM4+X2RSHt808+HG17VzXmOPKdJPU1fCNvVb57zoxo8XEBV5tQ2LtxvfqssAR1OrnxNs1lQeJLDwZJ9BPGx1VdVeZa/ac6hw7EwWuhe73w4ghzi3ql8zSOq9rN5ve5xvxWmS9cdZvadojrLMRv0Z7Z1hklUytxXFetNK2UxE+BMjh2XI3R2Bp7VPdi9N73wqk7w9x/1SvP8ASw9S9keHspoOhgG6zo+jYOxu7u/0WB2K4oIaZ9HUaS0k0jHtPEgvc4OA7Llw9S5zgmt+95s+S3edtvhG+315p81OWIhItrM2IQYeTlMP6XpG9J0ILpRFZ1+jA1vvbnDW117MqU1Ti2Exx5sB6aWB7Jg4Wduu3mt3xyduFt++6krZAQvJXYg2la50pDQASSTYADiSeS6ZXVlsZxA4ayow+v6s1JM8EajeY55O82/Eb1/U5vap5nXDajHMPqYcFk6OZ7LRuvb5QLm73K7Q5t+W8qIxrN0uLYw+syjCXinj+Mcy/wD+mNujzIOwg2A1PVB5aXVk7O0GaoGyUDv87D5cTubXj6+BWsWiZmInrA8WyLLdZlXDzFmA9cyudHHvh/QMLWgN3gSPKDjYEjXxUW90DiAhoY49LyTt052a1ziR690etWpUVwaDqqFxWr/ShjLRAd6kpflDVr7G7iNNd5wDf8rbrTNmrhx2yX7RG7MRvO0Mtj2T/wAt4ZBCP10MLOiJ47zWAOaT3gW8bHkphsaz0c10nQ4gT76pgGS71w6RnBjzfidLHvFzxC4foSq5zH0mz7EYcSwkfFvdaojGgdveWDbzhr3ObdcrwPiE884Mk/mnePj4x8/rutZ8fTmhbO03PkeRqRzuq6eQFtPGflOtq5w47rbgnt0HNRT3N0VqCqd21ZHsijP2lWsMNZttxUuPVZcbx4spKcHQDtdqdPlOJ4C9tl8EwWHLsEcGGMDI422aBz7S48yTck8yV16o9yIiAiIgIiICIiAiIgIiICIiAiIgjW0LNzclUM05t0ltyBpt15XeTpzA1ce5pVZ7I8tmihdV193TVOoc/VwjJvcuOpLj1j29VeXPFcdp+MspKYk0lIT0pF7OII6Y3HMkCMHuJCsZjRGAGCwAsAOAA4ALkvtHruWkaak9Z62+HhHz+u61p6f3S+3O3lAc5ZfqcKqBiWVP1zW2niAuJ2jid0eVoBdvHQEahTu64uuV0eqyaTLGXH/2PJZvWLRtKCQ+6CiZHaemmEw0LGlm5vdm+TvDX91YSvOMbUiG1TfedJe+64OaDbhcHrSn2N05Kx6uODD9+edjG2F3ybjd4Dm5zrXsOPhdewPDwC03B4EcD4Lo8/2kyWp/Spt756+nZBXTxv1list5ahytCIsPHe97vKkd2uP1clH8e2eb8pqcrzGjqOJ3CRHIeOob5NyBfQg8wpoSvJieJx4RE+WucGMYLuJ+gAcyToBzJXg4NZqKZvaY7TzT89/l4prVrMbSr6uy/mDHGmHE6tnRO0eWlrQ5vMHo2BztOR4qYZUytFlKHo6S7nE3kkd5UjvDkByH1kr5yfij8cpzUT3HSyPMbD+zjadxjR8wuv2uPKyzat8Q4hqc0zhyz2nrEecft6NaY6x1h0THVeDFcNZjMMkNWLse2x7uwjvBsfUvZK7eOi+CVQpM1mJjvCVEtiuO/mfW1GGYqGtMr7wyWsXvDdGl3muZYjsNxxcr3Wvu0zLxq4m1VBds0GpLDZxYDe4cNQWnrX8VamzLO7c80TJHkCeOzKho5PA0cB2OGvtHJfR+H6uNVhi/j2n4vOyU5Z2S5ERX0YiIgIiICIiAiIgIiICIiAoXtZzn+ZuHyOgdaeW8cHaHEdZ4/wArbnx3e1TMm3Fa9YpiY2oY0573A0VJpGCRuyBruPGx33gm/mtAUOfNXDjtkt2iGaxzTtDPbL8tjLtIHVAtNNZ8l+LW/s2cOw3t2uKmHSA81j34jEzypIx4vaPrXS7GKdvlTxDxkZ/dfMc85NRltltE7zL06xFY2ZbeS6wUmZKSPy6mAeMsf911HNtEP8XT/wAWP+60jS5J7Vn0OaPNnZ4hUNc2YXa5pDgeYIsR7CqspsSxHZm4x10bqqjB6jhc9G0Hk8DqaHyXaaacypmc50Tf8XD/ABG/3Xw7O9Dzq4vnAq/pa5cMTS2LmrPeJifWJ8JaW2nrEsa3a/h7mbxModb9XudYnsBvu/SsM/DazabM1+JtdS0LDdjHaPk7wDqXEfK4AHS+t82zM2E07i+OSna88XNYN4+sNXc/aDh/OpafU8/UrVa2wzzabBaLedt52+HSPWWnf81klp446FjWU4DWtaGta3g0AWAXzJPvcFFH7SsOb+39kcp+ndXydpmHD9sf4cv3VRjQamZ3nHb0lJz180puuLqJu2oYeOEj/VG/+y+HbUqAcHSH/wAZUkcP1X+OfRj2lfNLT1uKrnD8RdsjxZskdzST6Pbrboy4b1gOLmE3HcbfKKyj9rFE3gJj4MH1uWAzbnyizLTOi6OcPHWicWx2a8cLnfOh4HxXrcLxavTZt5pPLPSf3+SLLNLR3bOQTtqWtfAQ5rgC1zdQ4EXBB5iy+1TOwDPvvyM4fiLuvGC6lLibvZxfHr5vEdxPmq5l2SmIiICIiAiIgIiICIiAiIg8WNYZ+WYJYTI+ISMLS+EgPaDo7dLgQDa4vbmq0+Dhh3/Xq/nw/hK2EQVN8G/D/SKr50P4afBvw/0iq+dD+GrZRBU3wb8P9IqvnQ/hrg+5voOVRVe2H8NW0iDWrZ3sups4VOJQ1kszG00obGYyy7wXytu/eadbRt4W4lTv4N9B6RVe2H8NYzYVPvYljA85297Jn/eV2oKkPubqDlU1Xti+4uPg3UPpNT7YvuK3EQVH8G6h9JqfbF9xRHI2yKkzVPicVRNMwUtUYmFhju9oc9oL7t49TlZbFKndhVR09bjpHyp2O/m1H90Hb8G6i9Jqf5X3E+DdRek1P8r7it1EFRfBuovSan+V9xcfBtovSqj2RfdVvIgqrDPc/wBPg80c1BWVLJI3BzHAR6EHn1dRytzBVqjvREBERAREQEREBERAREQEREBERARFFs77QYchdA7FIpXslc5u/CGuEZbY2eHOHEEnS/klBKVwdFCMO20YRiOgqujPZMyRn+4jd+lSSizLSYs1xw2phmsDfopWPI05gHRBR3uf67pMWrAOEkEjr+EzCP8AkVsKtZ/c+y9Hi9vOppB9LHfZWzCAiweP52osryRx41OIXSNJZvNeQQ0gHrAEDiOK5oc74fiRAo62me48GiaPeP8ApJugzMj+jBPYCVRXubJzJPiO+blzInE9p3pL/wDJXTitU2OmnewghsL3XBuNGE8fUqL9zZJasrG9tO0+yQfeQbBIiICIiAiIgIiICIiAiIgIiICIiAiIgIiICg22LKcubsOMeGs6SZkrHxNBa0u1LHauIHkvcdTyU5RBqj+hnGfQnfxYPxE/QzjPoTv4sH4i2uRBrfkbIONZOroKkULnNY4iRolp7ujcC14F5ONiSO8BbIIiCndu2TK3NM1GcEgdMGRvDy0tG6S5tvKI7Cqv/RDjHoUnzovvLbJEGqkGyjHKXe970srN4WduSxN3hzBs/UalSXZrk3Gsk10c5onGJ3xc7ekhuY3EXIG/xBAd32tzWwyICIiAiIgIiICIiAiIgIiICIiAiIgIiICIiAiIgIiICIiAiIgIiICIiAiIgIiICIiAiIgIiICIiAiIgI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3200400" y="5368926"/>
            <a:ext cx="9525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 dirty="0" err="1">
                <a:solidFill>
                  <a:schemeClr val="tx2"/>
                </a:solidFill>
                <a:latin typeface="Bodoni MT Black" pitchFamily="18" charset="0"/>
                <a:cs typeface="Arial" panose="020B0604020202020204" pitchFamily="34" charset="0"/>
              </a:rPr>
              <a:t>Es</a:t>
            </a:r>
            <a:r>
              <a:rPr lang="en-US" altLang="en-US" sz="6600" b="1" dirty="0">
                <a:solidFill>
                  <a:schemeClr val="tx2"/>
                </a:solidFill>
                <a:latin typeface="Bodoni MT Black" pitchFamily="18" charset="0"/>
                <a:cs typeface="Arial" panose="020B0604020202020204" pitchFamily="34" charset="0"/>
              </a:rPr>
              <a:t> un </a:t>
            </a:r>
            <a:r>
              <a:rPr lang="en-US" altLang="en-US" sz="6600" b="1" dirty="0" err="1" smtClean="0">
                <a:solidFill>
                  <a:schemeClr val="tx2"/>
                </a:solidFill>
                <a:latin typeface="Bodoni MT Black" pitchFamily="18" charset="0"/>
                <a:cs typeface="Arial" panose="020B0604020202020204" pitchFamily="34" charset="0"/>
              </a:rPr>
              <a:t>hexágono</a:t>
            </a:r>
            <a:r>
              <a:rPr lang="en-US" altLang="en-US" sz="5400" b="1" dirty="0" smtClean="0">
                <a:solidFill>
                  <a:schemeClr val="tx2"/>
                </a:solidFill>
                <a:latin typeface="Bodoni MT Black" pitchFamily="18" charset="0"/>
                <a:cs typeface="Arial" panose="020B0604020202020204" pitchFamily="34" charset="0"/>
              </a:rPr>
              <a:t>.</a:t>
            </a:r>
            <a:endParaRPr lang="en-US" altLang="en-US" sz="6600" b="1" dirty="0">
              <a:solidFill>
                <a:schemeClr val="tx2"/>
              </a:solidFill>
              <a:latin typeface="Bodoni MT Black" pitchFamily="18" charset="0"/>
              <a:cs typeface="Arial" panose="020B0604020202020204" pitchFamily="34" charset="0"/>
            </a:endParaRPr>
          </a:p>
        </p:txBody>
      </p:sp>
      <p:sp>
        <p:nvSpPr>
          <p:cNvPr id="378886" name="AutoShape 2" descr="data:image/jpeg;base64,/9j/4AAQSkZJRgABAQAAAQABAAD/2wCEAAkGBhQSEBIUEBQSFRQUFRAUEBUVFBQPFBQUFBQVFBQQFBQXHCYeFxkjGRQUHy8gJCcpLCwsFR4xNTAqNSYrLCkBCQoKDgwOGg8PGiklHyQpKSwqLCkqKTQsKSwsLCwsKSwtLCwsLCwpLCwsLywsLCwsLCksLCksLCwpLCkpKSwpKf/AABEIAMkA+wMBIgACEQEDEQH/xAAcAAACAgMBAQAAAAAAAAAAAAAAAQIEBQYHAwj/xABDEAACAQICBQYJCQgDAQAAAAAAAQIDEQQSBQYhMVETIkFhcZEHMoGSobGywdEUIyRCQ1JicnMWMzRTY6Lh8BWCwhf/xAAbAQACAwEBAQAAAAAAAAAAAAAAAQIDBQQGB//EADMRAAIBAwIEBAQGAQUAAAAAAAABAgMEERIxBSFBURMyYXEUgZGxFSIzQlKhwQY00eHw/9oADAMBAAIRAxEAPwDt4ABAAALkJVUt7S7WkAEwKlTS1GPjVaa/7x+JWnrPhl9tDyXl6kLKRYqU3tF/QygGGlrfhV9p3Rm/ceNXXbDJXzSfZCXvQtce5arWu/2P6Mz4XNMxnhDjZqlB34y2egx1PX6qntUe5kHXgnjJ1Q4VcyWdODogGn0vCNStzoTT6bWaLn7eYe1/nL8Mq+JLxYdymXD7mLw4M2QDUP8A6LTv4k7dFrfEdPwh027clUt2x+IeLDuS/Drn+DNuA1b9vaf8up3w+JstKrminxSfeSjKMtmc9W3q0vPHB6AK4XGUDAi5oTrx+8u9APDJgefymP3o+cviReMh9+HnL4gGl9j2ArT0nSW+pTX/AHj8TwnrBh1vrUvOT9Qsokqc3sn9DIAYqWtGGX20X2Zn6keFTXPDLdKT7IS94tce5Yras9oP6MzgGP0TpuniMzpZuba+ZW33+BkCSeeaKpwlB6ZLDAAACIAAAAFPSWlIUIqVVtJvKmk5bWm9y7C2a1r5/Dw/Uj7MhSeItl9tTVWrGD6s1rS+nJ8rLJiKkoPbHnShZP6tthiJ1ru7le/FtsrV955szZTbPdUbaFOKSX9FxVUuA+U613lK43Ihkt8NFvlFxRCtNW2NFYAySUEh3EAmImDJXI3HcQBcakRbHYYEuUfEsx0rVW6pNdjZVSE2PLIOEXujIR01Vy2lWq+fL4njPSMnvlLzmVRBqZFUKa5qKLSxje+9u241iUVUxyY9Q/DiWXiELl4lawBkfhxLHyhD+UIrALIaEWeXQ1iIlRDDI9CNr1Y1jp4dVMylLNlslbovxfWZLE+EWK8WjJ9s0vUmaHfcOxaq8ksIzqnDKFSo5zTefU7Lo/HRrU4zhukk+zqLBruojXyOP5pp95sRoReUmeNuKap1ZQXRgAAMpFc1zXqP0ZdVSHqkbCYHXaP0R9U6fra95Cp5Wddk8XEPdHOK+5HgWqsLpWKzRmM97B8iIxMGyJMBgmJoYAAwbEBEcUDGACaG0WcHo6pVvki2o+M+iPb8C9T1RdSzzVHHb4tqafHnPadFK3nV8pm3vE6FovzvL7LcwrrJb2l5Tz+VQ+8u82/Dak0o/ZQ7ZSc36S7HUnCNc+lFy6XGU4LuTOidlKK3TMSP+onJ8qeF6mjKsn0rvJG31/B3hH4vKQ/LUv7SZitLaiyowc8NUlNRV3TnZtpfdkunqaKHbzSyd1HjtOTxNYMMMr4TFqa4NbywcxuxnGa1R2AQwsBIVguA29iABIGAACG1s8o7kUyUFvGgfI6F4PK16FRcJp+cv8F3S+vWDw1Tk61W0/rRjGdTL+bKnYwfg/m4rEPhGEu7OcdxOJlUnKc3eU25Sb3tyd7nYqumCweH4hTXxU//AHQ+jdD6foYqLlhqkaii0pWumm1dJqSTWwyBzDwMYOS+VVNvJy5KEbq2aSzybXYpLvOnnTCTlHLM6SwyBhdclfBz/NT9pfEzRiNbI3wdXqUX3TiE+cWXWrxWh7r7nNtxT/z6y60U7e/1mWz31Mi0NMGRuItJCuMTQAMCLYxAMvaK0FUxL5ryU07Sqb22t8aa6X17kUYUZ1Jxp0vHnsjwilvm+pHRMNTp4ahGLajClBXb2bEtsn5bvynXRpqX5pbIweLX7orwqb/M9/QWjNEU8PDJSTSe2TbblJ8ZPpZcPHC4yFSOanKM4vc4u6PexoxxhadjyMst5luNImong8Qk0m0m9ybV30bFvY1K/AOT5JiaaPfuDMeaJNbBaSODQdbdHKU51YRUKkbvmq2dLe5ddr7TC0K2ZJ8fQb9p/D7pcbp9fb3mgSoclWnD6r50Ox9HrKr6hHRGrBejNngF7KNeVtUec80eqBBYLGSe2GSa2IhY9JrZHy3JIGQsKw7iQgBFjDdPkK/SWMPHeNIjN8jctQXz66/DT9ciE/BfgVVzydXLdtUs6UFtvl2RzZeq5LUH95W/LD1yNglK7bK7y8drSjiOW+54viCzcy+X2MhhYRUVGmkoxSUUtiSWxJLoPa5TwEd7LR32deVeiqklhszJLDAx2scb4Sv+RvuszIlHTq+jV/06nss6nsTovFSL9Ucuiik3/vlLpRZlM+gw6jEwuIRaMGCCwARGgQ0IDMajUlKvXm/q5Kcere36bGS10w06sKNOLtGc3ytt7UI5tnfuPLwe4e1GpPpnUn6LL495tLht/wB7zWpwzTivmfO7ublWlLrllfReEVKlCEUklFbOu23aWpopYfHKq55LqMHkc2rJz6VG+9LZd9ZfS2eQujOMs6ehz458zR6mDdfSspyfNoyjCCtfbGF32JNtm606VkeNDRlOM5TjCKnK+eaXOlfiy0iFOOOeMPqDbb9OhJDYRQyZEqaQpZqcl3HONZYZcTT64f8ApnR8XWSTu7Ld3nPNbnfFU7dEF6ZNoVzLFu16o6OHxTvotborkUiVyNzEPowWGhJjGANgIGxANss4bcyqi3h9xJEJ7G1aj1csq7/DBLtuzOY3TFDDpOvPnS2qKvKVuOVdBV1YwGWlG62z50vLtXo9ZoWnoz+U1uUvmzy38E7RsuFrWOODdxNzksxjyWe/Vnmo29O9u55eEv76HWdGaSp1oZqMlKN7dKs+DTLZqfg/0TUo06kqqceUccsXsdo357XRe/oNsN+m8xXLBiXVOFOtKEHlLqBU0x/D1/0qnsstlbSsb0Kq/p1PZZN7FVPzr3RyhspMu32eT3FFmSz6HTESuRGyJaSQpCSBkgHcGRJXEBteoVX6NOPTCrUT6r2a9ZsU1eL7jQtWdI8hiUm7U61oy4Kdua327je8RUcU7RcpJNxgrJya+qr7Npq0ai8PL6Hz+/oSo15RffKMJgdEYindKolHM2op7Nru7rLv28TPuTua4tMYxbalClHqvObXU5LZ3EoazVenDqT6FCbTfVaUfeWUbdQjmEf+/cz/ABI6ucjYs44TKOj8VKrtlTlT3bJO76+gvR2bCwknnYm5icxFbEYm2xb/AFdbGk2RlJRWWUtKvNZJrY9t+l9Rz/HYhVcVOSu4p5Y9kUl8X5TP6z6YjBZKe2q7q/3b732+9mv4agox6zgvK6k1Tjsvub/ArKTqOvNb7ex62DKFwa2HAz2IhsViQARALgIATLmHjs8rKfAuUHzV5SSK6mx1HRiS8iS8isjH6c1ip0amVU41Ki3t2WXgr2buVtSMVOfK55OWVU1G/R4xV03qvWlWlOms8Zyb3pON+h36DU4La0qcNFZ9378z5hxt3NtmNBZlnm12Ng0Hp6OJzWjKLja97Nbb7muwyhiNWtDvD0mp2zzeaVtqVlZK/T/ky50V1BVGqewrV1XRi63m6geOMjenNfhn7LPYjVV4tcU0UnUuTOQPxfJcpyLk1sZTZlM+i0tiIxWAiWkk9gMSAkArDYA0RAjUipKz3f70mw6K1xyxVPELnKyp1N0Z/mf1ZdZgSNSipKzVy6nUdN5Rn31jC6hh8n0Z0rDYyM4pp9qfHgeipK+5dyOW6Jx9SlKThecE3FRcn1c5dd0zNYfXGMdk41I/3I0oVacuerT6M8RVs7il+zUu6N8S6xtmoU9c6Vv3kl5GeGI14gmowjOo3uu8q7XvJudNfuyVxpVpfsZtVTEN325Vx6bdvQatprWuMbww3Onuc+hdj6WYrH6Tq1tlSSjH7sLrve9lWFJLcjjr3jktNPku5u2fAZatdw/keVHDu7lN3k99+J72GhnAkerhBQWERTHlEDGTBsb6BWBoXQAbAaEIARbw+7vKkd5aw24kiE9jfdQ6VqVSXGaXmxXvkbOYbVChlwlP8WefnSfuSMyalNYijwN5PXXm/UAACRygDAAA5Fi4WlNcJTXc2UDK6ZjavXX9Sr7TMTJmZLc+hW7zBP0QhDuIrOkltEwAbAQANIQAKpUsm+CfoCo9jsruzsusqYvCTlOyk8iUG2+LinJbOu5NRbWTlr1/Dagk23nGP8sv0afzFK3Cz62+d67nvT0ZKS51kuva+zqPCFRxjGK3RtbirbEDqt72+9k7mSqSzDsjisra4o0FSm1yb9eTeR4rR1JLm2cr7etepEMDh43qWS8SK723f+2IWPOhjIxnJN+MopWWa7u9mwnaJRqLV6/Yo4pScLXEOctUffcke1PCyluT9R7Yfk4q8udLhbYh1dJvdFJek425dEaUqtWTxTj82RrYFxje67Cqek6jk9rueciSzjmdFNTS/O8sLCYxtDwWCBiGgAABsAAEWcOnZlYvaMp5qkY/elBd7sSjuVVXiOTq+jKGSjTjwhBf2os3BI8MTg41LZ1ezTSu7XW1M1T53nVJtnuAABEAEMAOWawL6TiP1JmEZnNZF9JxH55GDZmT8zPoFp+lH2X2EO4guQOskgkK42MCIAAgAncgAwHcaZFsaQAQqxvKDVmoyTcXsUlw7woUsrk73cpOUnu2vbuRPKA9T06ehz/DU/F8bH5sYGmJjsJiOgaYrjQSYAJsASBgAXC4IQgGwuIGyIEomZ1Tp5sXSX4k/NTfuMKmbFqLTvjI9UZv+23vLafmRx3stNCb9GdMAANRngAuBGdK9r9G0kRTeXkBBmEAwOX6yfxWI/PIwdjNawzviMR+ep6HYw1zMn5mfQbT9KPsvsRAAIHUOwDQmhiEFwGwGCYyJJAAmOJFkkwAGJIGFwAbE0O4mwAaCQkAAAMQ2AAoiHcBAIAAQEkbR4PYXxUuqnJ98oo1ZG3eDhfP1n/TVvPLaPnRn8SeLaft/k6AAAaZ4QAABARAAADk+l389Xf46vtMxhlNKQ+eqr+pU9tlSVLY7LsMyW7PoFCSUF7IqIEOwETrBRAdmGUBCQNBYLAMLBbYPI+BJQYCbSPMeUlOFntE0AJisC3hYQDJWCQJiYCGkJjIsBjsIdhNAA4iHcQgAAAGAJG4+DdfPVv04+0adc3Lwb/va35I+0WUfOjN4p/tZ/L7m+pgwuJs0jwwwAQAIAAAOV6WX0it+pU9plOpLY+xl3TS+kVv1KntMpNGbLdnvaP6cfZFQIxuWOQXX3md1S0HTrzqKpmtGMWrO29sUYtvBZWuI0abm9ka5kf++sU4Nbzpf7E4f+p5/wDga1Kw3Cb7Zst+Hn6GZ+NUOz+hzOnTb3XPSnR4nTI6n4ZfUk+2c/iTjqphl9kvOm/eS+Hl3RB8cpfxf9f8nL3Rd7FhRtax0uOrOGX2MPS/Wya1dw/8mn3B8O+5W+NU3+1nLqlNN7Q5FHUv2fw/8mn5o/8AgMP/ACaXmj+HfcX41D+LOWcgiqzrv/AYf+TS81GMoaj4dNuacm23vypX6FYTt5dC2nxqlz1JnNYhJnVY6pYVfYx8rk/eahrdo+nSrqNOKjHJF2XG8l7iMqListnTb8Up3FTRFP54NatYiXcnV2iyrqKDR8QqIbizP6tUk8XRUkmryvdXXivZZmz6a1XdevBxywpqFpNRW/M9li2NJyjlHDW4jCjVVOe2M5OcWHGF+Pcb7PUJX5tV9d4p+ouR1GoJbXNvje3uJeBIqlxi3S5PJzVjyG0S1BrXuuT3uyzO9rvpsVXqviE7ci/Jaz8tyuVKS3R1xv6EvLJGvtG5+DePzld/hgu9v4Gv4zR06crVIOL61ZPsZuOouAlCFWUoOOZwy3VrpZviToxxM4+J14ytZYe+PubSAAd544LjuIAAAAAA1evqSqlWpOdRrNKUkkuLvYnHUWj0ym/Kl7jZQIKlHOMHY7+4S0qTNep6kUFvzvtl/gtaH1ejh6lSUJNxmkkntas77zLgTVOJCd1WlFqUm0wAAA5gAAAAAAAAAAAAAAAAMdpXQdOuueudayktj7DIgDSe5OE5QeqLwzH6N0JSowyxim34zaTb7ycNC0VLMqUL/lRdAWESdao225PmU56KpupCplSlC9mtnQ1ttv3lwAHsVuTluKUrK76NvH0AnfcNfAADoAXABiPOrQjK2ZJ22q6uegAIeWwAAAQAAAB//9k=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887" name="AutoShape 2" descr="data:image/jpeg;base64,/9j/4AAQSkZJRgABAQAAAQABAAD/2wCEAAkGBhQQEBQUEhIWFBUUFRUXFxYVFxYVGBUYFhgVFxcXFhQXGycfGRojHRQUHy8gIycrLCwvFh4yNTAqNSYrLCkBCQoKDgwOGg8PGiwlHyUpLC01NCwsLCwqLTQwLCwqLC8sLCwsKSwsNSwsLCksLCwqLSwsLCoqLCwtKSw1LDYwKv/AABEIAMQA7wMBIgACEQEDEQH/xAAcAAEAAgIDAQAAAAAAAAAAAAAABQYHCAEDBAL/xABGEAABAwEEBgcFBQYFAwUAAAABAAIDBAURITEGBxJBUWETIjJxgZGhQlJiscEjcpLR4QgUQ4Ki8BUzNFPSJLLCFhdjc5P/xAAbAQEAAgMBAQAAAAAAAAAAAAAABAUDBgcBAv/EADIRAAIBAwEGAwgCAgMAAAAAAAABAgMEEQUSITFBUXEGYdETIoGRocHh8EKxMmIUM3L/2gAMAwEAAhEDEQA/AM4oiIAih9KdLKezYDNUybIya0YvkPusbvPoN61z071xVdpFzIyaenxHRsJ2nj/5HjE9ww70BmvSrXFZ9BtN6Tp5Rh0cNzrjwc/sjzv5LFlu/tD1spIpoo6dvE/av83XN/pWMaSz3y9luHE4DzUzTaMtHbcTybgPNYaleEOLLK00u6ut9OO7q9y/PwFo6wrQqD9pWznk15YPwsuChJa2R/ae51/FxPzKtkVlRNyjHjj816GwtGTQPAKM76PJF3DwvVa9+ol2TfoUiOdzey4juJHyUvZ+m1dT/wCVWTt5dI8j8JJCsBiB3DyC6ZbNjdnG3yu+S8V8uaPqfheol7lRPusfdkvYmv8AtCAgTdHUt+Nuw7wey71BWT9F9e1BVkNmJpZD/u3GMnlKMB/MAsE1GjTD2CWnniPzUPWWRJFiReOIxHjwUmFxTnwZS3WkXVqtqccrqt69V8TdSKUOAc0hwIvBBvBB3gjNfS1H0M1l1lluHRSbcV/WhkJLDx2d7DzHqtkNBtYdNa0d8J2JWj7SFxG2zmPeb8Q8blnKotCIiALqqalkbC+RzWNaLy5xDWgcSTgFT9YGtKmsluyftagi9sLTlwdI72G+p3Ba56W6fVdpv2qiU7F/Vibe2Nnc3eeZvKAznpNr9oaa9tOHVTxvZ1I7/wD7CMfAFY0tnX7aM5IiMdO3hG3ad+N9/oAqJR2LJJjdsji7DyGZUvT6NxjtEuPkFgncU4cWW1ro93crMY4XV7vz9Dy12nNfP/mVtQ7l0rwPwtICjH2jKc5Xnve4/VWuOzYm5Rt8Rf8ANdwgb7o8gozvlyRcQ8L1Me9UXwTfoVSC3aiM3sqJmni2R4+RU9Zmte06cjZrZHAbpbpR/WCvY6lYc2NPgF5ZbEid7F33cF6r2PNHxU8MVkvcmn3yvUu9gftHzNuFZTNkHvwnYd+B17T5hZW0W1kUNpXCCcdIf4UnUk8Gntfy3rWGq0YOcbr+TvzCiJYHwuF4LXA3g5ZbwQpUK0J/4so7rTrm1/7YYXXivmbuItc9Ade09KWxV21UQ4ASZyxjvP8AmDkcee5bAWTa8VXC2aCRskbxeHNN47jwI3g4hZSAexERAFX9NtM4bKpXTy4nKOMG50j9zRwG8ncFNVlWyGN8kjg1jGlznHINaLyT4Balaw9Nn2rWOmN4ibe2Fh9hnEj3nZn9EB4NKdKp7TqHTVDtpxwa0dljdzWDcPmu6zNH/al8G/8AL8l2WFZOyBI8YnsjgOPeptVtxcvOzA3XR9DjsqvcrOeC+79PmfLWgC4C4cAvpF0fvN7xHG10shyjjaXuPgFAjFyeEbXVrU6ENqo0kd6Kfs7VhalQATHDTNP+8/af+Fl9ylBqSrbv9fDfw6J13mpSs6j6FJPxFZxeFtPsvVopiKyV2qe1IRez93qQNzHGNx7g8AKrVMj4JOiqYn08nuyAtv8AuuyI5rHO2qQ34JVtrNpcPZjLD8934+p2rhcoo5bkPaVgNfe6Pqu4bj+RUNZ1pTUc7ZYnuiljN4IwIPA8QeGRVxUba9lCVt47Yy58ip1vcuPuz4GravocasXWt1iXNcn28/7NgdWOsiO14LnXMqYwOljGR3dIz4T6HDhfG62tajbMZ0FOQ6reO8QtPtuG9x3DxOGeu9gW9NZ9SyeB2zJGd+RGTmuG8HIhdFbWS1c7pJHGSWVxLicyT9PlcrXJoai28LifEkklTKXOLpJHklznG8knMklWGzrDbHcXdZ3oO4fVd9mWaIW8XHM/Qcl7VU17lz92PA6BpOiQt0qtdZn05L8/qCIihGyhEXCA5REQBdc0DXi5wBHNdiL1PB5KKksNbisWpYRjvcy8t3je38wpTV/rCnsifaZe+F5HSwk4OHvN9143HwKklXLdsjY+0YOr7Q4cxyVlb3O17szSNZ0RUk69ut3NdPNeXVcjbmwbciradk8D9qOQXg7wd7XDc4HAhSC1g1OawTZtWIpXf9NO4NdflG84NkHAbjy7ls+CrA1ExF+0LpYYaWOjjdc6oO1Jdn0TDgP5nf8AYVgqxKHpZMey3E8+AVk1w2z+9WxUG/qxOELe6PA/1bRXmsCn2IQd7sfoFHuamxDdzLnRLRXN0lLhHe/t9SRXKLglUh0077GsWa0aoUtOdnDallzETOP3jkBzWd9FtDqazYtinjAJ7cjsZJDxc76DBVfUhZQZZxqCPtKqV7nHfssJYxvcLnHxWQ1e0aSpxwcs1C+neVnOT3cl0X7xCIiykAKPtywIK2IxVMTZGHjm08WuzaeYUgubkBrtpbonJZFQ2NzjJTSk9DKcwR/Df8Q9flHrOGsyxW1Vl1LSOsyN0rDwfEC8EeAI8Vgijm242O4tBVXd0lFqS5m8+Hr6daEqFR52d67dPgd6Iigm0lc0is+49I0YHB3fx8V36OWfcOkcMTg3u3lTE8Ie0tcLwc19MaAABgBgFKdw3S2P3BSQ0enG+d1y44/25v79z6REUUuz5e8NBJNwGZK92j2jNZaeNLEGxX3GomvaznsDN3gpHV7oYLVqXPmB/dKdwBbl00ueyT7ozPeOKzzDC1jQ1rQ1rQAGtFwAGQAGQVnQtVjamaTquu1Nt0bd4S3N8326dzGNnaiorgaqsmldvEd0TPqT6KT/APZGzbuxNfx6Z96vqKcopcEavOrObzKTb82YwtDUVDcTTVc8Ltwfsys8rgfVUXSLROtszrVMYkh/34by0ffbm1bErh7A4EEAgi4gi8EHMEHMLHOjCfFEq21G5tnmnN9nvXyNZY5A4Ag3g5EL7Vi1k6Eiy5mz04upJ3bLmboJDiNngx2PdcRwVdVTWpOlLB0LTdQjfUttbmtzX71C+XsBBBF4OBC+kWEsms7mUu0aPopC3dmOYOS2c1L6WGvsxge6+WnPRP4kAXxuPe3DvaVr5pNTXsa/eDce4/r81b/2e7b6G0nwk9Woid+KPrg+W2ryhU24JnLNVtFa3Uqa4cV2fpwMcWtUmWolkOJfI9xPEucT9VbqZmyxo4NA9FSZWbLiOBI8irxGcB3D5KLfcI/EvvCyW1VflH7n2uCL1yirDdTK2pC1A+zegv69NK9jhv2XEvYe43keBWQlrdYduy2bVCqgG0CNmaLISs5fEMwf1WedGNLKe0YhJTSB3vMOD4zwezMd+RV7SqKpHKOWahZTs6zhJbuT6r94kwiIspAITTG1301KXx9ouDQc9m+/HvwWLHWvMXbXTSbWd+2781miso2TMcyRoc1wuIP95qlWzobQ0jHTT1D4oh7xbj8LTde48gCVfaZe21Cm41FvzxxnJSajaXFaalTe7pnGDx2lpk4WFVyTG94a6Bh3yOlbst7yA439yxPRRbEbGnc0BSWkWkH+ISMEUZho4CTDGe1I45yyczu4ea8i1TVLinVrP2SwsnTvC2n1beh7WtxaS+HX48u2eYREVUbeEREAXxM65rjwBPkF9rhwvFy9R5JNppGadUdG2Ox6XZze10jjxc57r7/IDwVwWNtSOkAfSOo3n7Wlc64HN0TztNcO4kjy4rJK2BPKyjkE4uEnGXFBEXD3XAngCfJenwfS4WIbQ0wqZZC4SuYL8GsOyGjcMM+8q8aCW/JVRPEuLoyBt+8HA58xcrW50urb0vaya8/IrbfUqVep7OKZxrNomy2RWB3swueOTo7ng+nqsEUj9qNhO9o+Sy9ro0hENAaZp+2qyI2t3hgIMjjywA8ViWNmyABuAHktavWsJHQvDEJbVSfLcvjv/fifSIirTczxWwy+B/df5EFQuitqOpauOVpuLNu4/eY5v1U7aZ+xk+6VUqSEveGjff8AIlWtl/g+5ofidL/kQf8Ar92SGl9CYK+qjIu2J5R4bZu9LlP2fJtRMPwj0w+i9+vexugtd7wOrUMZKO+7Yd6sv8VBaOVG1EW72n0OI+q9vY5gn0Pjw1WULmVN/wAl9Vv/AKySyIiqTfwulsBZIJYZHwyjKSMlp8bs13IvqMnF5izDWoU68dirFNeZY7N1q2nAAHmGqA3vaY3+LmXA+IUqNeNTdjZzL+U+H/aqOilK8qLoUc/DlpJ5Tkuz9Uy01+t60pRdFFT04O/GVw7trq+iqVYZKmTpKqZ9Q/cZD1W/dZkF2IvidzUluySrfRbSg9pRy/Pf9OH0OFyiKMXAREQBERAEREB8wzywTMqKZ/RzR5Hc4b2PG9pWX9EdblNV3R1BFLUZFkhuY88Y5DhjwOPesRLqnpmvFzmgjmpdG5dNYe9Gv6lokLuXtKb2Z/R9/U2dBvF4xB3jLzS9azUFRUU3+mq54R7rXkt/CcFJf+s7Vuu/xKT/APOO/wA7lOV1SfM1ieg30XhRT7NffBmK0NAKaV5k68d5vcGEBvM3EG5Qds6wqCyYzBS3VE2N0UR2utxllGA7s+QWKa+sqan/AFFbUSj3S8tb+EYLop6VsYuY0Du/NZK+qznDYcm0uvAyWfhOSnt1Eodt79P3gd1ZWTVU7qmqdtyvwAHZjbuYwbgERFSzm5vLN7tranbU1TprCQREXwSCPt2TZgdzuHr+i41V2P8AvVqQx3Xi6Vzu4Rv+pC8Gk9T2WfzH5D6rI/7N9ibVRU1RGEbGxNPxPO07yDR+JXFpHZp56nOfENZVLxxX8Ul9/uWv9oHRj94oG1LBe+lde7j0b7g7yIYfNa/2JWdHKL8nYH6HzW5tZSNmjfHI0OY9pa5pyLXC4jyK1B050UfZldLTuv2QdqN3vxu7DvoeYKkzipRcWU1vXlQqxqx4p5J9FG2JaPSsuJ6zcDzG4qSVDODhJxZ1i2uIXFKNWHBhERfBnCIiAIiIAiIgCIiAIiIAiIgCIiAIiIAiIgCIiAL5kkDQScABeV9Kv6RWl/CafvfQLLSpupLZRCv7yNnQdWXw83y/ehEVlSZZHO4nActwW1+q3Rf/AA+zIYnC6R46WX777jce4bLfBYP1J6D/AL/WiaRt8FMQ51+T5M2M5+8eQ5rZ1XqSSwjlNScqknOXFvIVD1uavhalJtRD/qYAXRH3x7URPO7Dn3lXxF6fBpJDK+CS+4tc0kEHDLAtIVuoqxsrA5viOB4FZF11aqjLtV9Gy+QC+eJo7YH8Vo94bxvzzvvwdZ9e6F14y3jiFFuKHtFlcS90fVXZT2J/4Pj5efqXRF00lW2Voc04eo5Fdyp2mnhnR4TjOKlF5TCIi8PoIiIAiIgJ3QfV9JazHzOqDT07XuY0MAMkhbdtG84AYq2P1DwXdWuqgeJ2HDyuC69RlsAR1NG49aKQys5xyXX3dzgPxLKavYQhsrCOV3V1cutL2k3lN83uMM12pWtjvMFZFN8MrDGfxNvVWtWwK6jxqaKQNH8SK6VneS2+7xWx6L5lb05cjNQ1e8o8Kjfff/e81fp65knZcCeGR8jivQpjXBog2G0xKAWx1bS4FuGzKy4PHDHB38xVYo6eWM3F4kZzwcPzVdWoRg8J/M3HTdTq3UFKdPdnGYvg/NPevhk96Iiil6EREAREQBEUdatrCEXDF5yHDmV9wg5vCMFxcU7em6lR4SOLYtURNub2zly5lQ+jtgTWhVMghbtPkOZyaPae47gBiV56Kilq52xxtdJLK65rRiST8h6BbRasdXMdkU/WufUyAdLJw3iNnwj1OPC65o0VSjjmc01PUZ31Xae6K4L95snNEtGIrNpI6eEYMF7nb3vPae7mT5C4blMoizlWEREAWENbmpq/brKBmOLpoGjPeXxDjvLfEcFm9EBpLRVzoXXt8Qcj3q10Ne2Zt7TjvG8LKmtLUs2r26mhaGT4l8WTZuJbua/0PI4rAB6SnlIIdG9hIc1wIIIzDgfko1e3VTeuJd6Xq9SyezLfDp0816cy6oo6zLYbNgeq/hx7vyUiqicHB4kdEt7incQVSk8phERfBnCIiA5o7UkoqmKrhF74T1m/7kZ7bD4XrYqxbYjrKeOeF21HI0OB3jiDwIN4I5LXNTur7TL/AAqo6OUn9zndjv6CQ4bY+E7/ANFZWlb+D+BpviDTXn/lU1/69fX5mfEXDHggEEEEXgjEEHIg8FyrA08putrR81dmSFg+1p/t4+PU7YHe3a8gsKU04exrh7QBWzjmgi4i8HAjiDmtarRso0VZU0pyikJZzjf1mehChXkMw2uhsvhy59nXdF8JL6r8ZPlERVRvoREQBFwTdmq/atv33tiPe7/j+ay06UqjwiFe31Gzht1H2XNnrtW2xHe1mL/Rv6qGsqypq2dsULHSyyHAD1JO4DeTgF7NFNEKi06gQ07Lzm95wZG33nu3d2Z3LZ7QLV3T2RDsxjblcB0kzh1n8h7rOQ8b1cUqMaSwjm+oajVvZ7U9yXBcl+9TwatNV8Vkx7brpKp468m5o9yO/JvPM+ivKIsxXBERAEREAREQBUXWLqpgtZpe26GpA6soGDrsmygdoc8x6K9IgNMNINHaiz5zDURmN7cjucNzmO3jmF7LLt++5sp7nf8AL81tTpVojT2nAYqmMOGbXDB8Z95jtx9DvWtGsDVjUWS8lw6WnJuZM0YcmyD2Heh3LFUpRqLEidZX1aznt0n3XJnrBXKqll206Lqu6zOG8d35KzwTte0OabwVUVaMqT38Doun6nRvY+7ulzXP8o7ERFgLML4ljDgQReDgQvtF6eNJrDLlqx1gGkeyhq3/AGLjdTzO9gnKJ593gd3dlmZaxVFO2Rpa4Xg/3eFkPVjrHLCyhrn44Np53HB4yEchPtDIE93BW1vce0WzLic+1jSXaS9rSXuP6eXbp8u+Wlh3XbZXR1dLVAYStdBIeY60d/gSP5VmJUvXDZnTWROR2oSyZvLYcNr+lxUmcdqLiUtvWdGrGouTTMNoviKTaaDxAPmvtUB1tNNZQXVUVLY27TjcP7yXntG1GwjHF25o+vAKr1dY+Z17seAGQ5AKTQtnU3vgUep6zTs1sQ96fTku/oei07YdNgOqzhx71adXWqme1XB7r4aYHrSkYuuzbED2jzyHorZqz1Gul2am0WlseBZTnBz+Bl3tb8OZ33LPMFO2NoYxoa1oAa1oAAAyAAyCt4QUFiJz24uKlxN1KryyP0c0ap7PgENNGGMGe9zz7z3ZucpREX0YAiIgCIiAIiIAiIgCIiALpq6RkzHRyMa9jwQ5rgCHA7iCu5EBr3rM1IPptqos8GSHEvhxc+Ibyze9nLMc1imir3Quvae8HIrdpYn1nalGVm1UUIbHUYl0eTJu7cx/PI77s140pLDMlOrOlJTg8NGJ6C0WzNvbnvacx+i9apcsUtNKWua6OSMkOa4XFpGYIKsdl2w2YXHB/DjzH5Kpr2zh70eBv+k63G6xSrbp/R/ny+RIoiKGbGF1VNM2Ruy4YfLmOa7UXqbTyj5nCM4uMllMumgetV1Ls01ouLo+zFVG87I3Nm3/AM3nxWS9KHxy2bVHaDo3U0x2gQWkdG7EEYHctfnsDhcReDuK6G072xuiZPMyF/bibI4Ru34tvuVlTvFjEzS73w5NT2rZrD5N8PjzX17nFln7GP7oXjtW3BHe1mLuO5v5leS1LaAHRw4AC4uHyb+aaI6HVFqVAip2373vPYjb7zz8hmV5Sttp7c/kfWoa37Gmra2eWkk5dljd6/Ij7Ps6asmbHEx0sshwaMST9BzyC2J1a6mYrP2Z6rZmqsxvZCfgv7Tvi8uKsmgmrynsmLZiG3K4DpJnDrP5D3W/CPG9WlWJpzbbywiIh4EREAREQBERAEREAREQBERAEREAREQFH1j6rYLWZti6KpaOpLdg67JkgGbeeY9FrLbViT0FQ6GdhjlYfPg5p3tO4hbpKrae6v4LXg2JBsStB6KYDrMPA+8w72/VD1PG9GttkW0JOq/B+74v1UsqxpNozPZtQ6CobsvbiCOy9u57HbwV77GtnpOo/tbj736qrubbZ96HA3nRta9rihcP3uT6+T8/778ZhEXBKgG2Am5Vu2La272Rnq7z736Li2rY272MPV3n3v0U/q11ZS2tLeb46Zh+0l4/BHxdzyHkDaW1tj35mj61rXtM29u93N9fJeX99uPm1e6uZ7Xmub9nAwjpJiMG/C0e088N29bQaNaMQWdA2CmYGtGZzc929z3byV6LHseKjhZDAwRxsFwaPUk7ycyTmvap5qIREQBERAEREAREQBERAEREAREQBERAEREAREQBERAVvTrQaC1qYxSjZe28xSgdaN31ad4399y1U0i0ens+pdBO3Zew4EZOHsvYd7TxW56qGsjV9Ha9Nsm5k8YJhk4H3XcWHfwzQGutjWt0o2Xdsf1Dj3rxW7a998bDh7RG/kFG19BLSzvikaY5YnFrhkQR/efNSeheiEtqVbYIsL8ZHkXiNgzcfkBvJCixtYqe0X1XXK9S1VB8eDfNr94sk9WuruS16i7FlPGQZZP/AAZxefTPv2nsmyoqWFkMDAyOMXNaN3fxJzJ3rz6OaPQ0FMyngbssYPFx3ucd7iVJqUUIREQBERAEREAREQBERAEREAREQBERAEREAREQBERAEREAREQGFv2jLAhEMNWG3TGQROcPbZsucNobyLsDz7latSdgw09lQyxt+0qBtyOOJcQXAC/3QBgOZ4rlEBfkREAREQBERAEREAREQBERAEREB//Z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6" name="Picture 2" descr="http://www.clker.com/cliparts/V/N/u/e/e/o/mrs-hexagon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901" y="1793876"/>
            <a:ext cx="26860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86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Text Box 20"/>
          <p:cNvSpPr txBox="1">
            <a:spLocks noChangeArrowheads="1"/>
          </p:cNvSpPr>
          <p:nvPr/>
        </p:nvSpPr>
        <p:spPr bwMode="auto">
          <a:xfrm>
            <a:off x="1676400" y="152401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dirty="0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¿</a:t>
            </a:r>
            <a:r>
              <a:rPr lang="en-US" altLang="en-US" sz="5400" b="1" dirty="0" err="1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Cuál</a:t>
            </a:r>
            <a:r>
              <a:rPr lang="en-US" altLang="en-US" sz="5400" b="1" dirty="0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es</a:t>
            </a:r>
            <a:r>
              <a:rPr lang="en-US" altLang="en-US" sz="5400" b="1" dirty="0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 la forma </a:t>
            </a:r>
            <a:r>
              <a:rPr lang="en-US" altLang="en-US" sz="5400" b="1" dirty="0" smtClean="0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del </a:t>
            </a:r>
            <a:r>
              <a:rPr lang="en-US" altLang="en-US" sz="5400" b="1" dirty="0" err="1" smtClean="0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chico</a:t>
            </a:r>
            <a:r>
              <a:rPr lang="en-US" altLang="en-US" sz="5400" b="1" dirty="0" smtClean="0">
                <a:solidFill>
                  <a:srgbClr val="FF0000"/>
                </a:solidFill>
                <a:latin typeface="Bodoni MT Black" pitchFamily="18" charset="0"/>
                <a:cs typeface="Arial" panose="020B0604020202020204" pitchFamily="34" charset="0"/>
              </a:rPr>
              <a:t>?</a:t>
            </a:r>
            <a:endParaRPr lang="en-US" altLang="en-US" sz="5400" b="1" dirty="0">
              <a:solidFill>
                <a:srgbClr val="FF0000"/>
              </a:solidFill>
              <a:latin typeface="Bodoni MT Black" pitchFamily="18" charset="0"/>
              <a:cs typeface="Arial" panose="020B0604020202020204" pitchFamily="34" charset="0"/>
            </a:endParaRPr>
          </a:p>
        </p:txBody>
      </p:sp>
      <p:sp>
        <p:nvSpPr>
          <p:cNvPr id="379907" name="AutoShape 2" descr="data:image/jpeg;base64,/9j/4AAQSkZJRgABAQAAAQABAAD/2wCEAAkGBhIGEREUBxMVEhQWExgZEhQQFhQVFRAXGBQYGBQYEhIXHCYeFx0vGhQUITsgIycpLSwsFyAyNTAqNSYrMDUBCQoKDgwOGg8PGjUkHiQsLywrNSosNS4pNS8vLDQvMjApLDU0LTQsMC81LSw1NSksLDUsLCosLSo1NDQsLS4sKf/AABEIAOEA4QMBIgACEQEDEQH/xAAcAAEAAgIDAQAAAAAAAAAAAAAABgcFCAEDBAL/xABKEAABAwIDBAUFCwoFBQEAAAABAAIDBBEFBiEHEjFBEyJRYXEyUlSBkQgUGCNCkqHBwtLTFRYXM0Nik6Ox0URygqKyU2ODpLMk/8QAGwEBAAIDAQEAAAAAAAAAAAAAAAMEAQIGBQf/xAAxEQEAAgECBAMFBwUAAAAAAAAAAQIDBBEFEiExQVGRE2FxgfAGFCIywdHhI0JTofH/2gAMAwEAAhEDEQA/ALxREQEREBERAREQEREBERAREQEREBERAREQEREBERAREQEREBERAREQEREBERAREQEREBERAREQEREBERAREQEREBERAREQEREBERAREQEREBERAREQEREBERARFAtsmdfzRoHNpnWnqLxw24sFvjJPUCBftc1BnssZ1ps2vqmYa65p5jG+9uuOUjLcWEhwB/dKz61zy7gtRsyio8UjD3E3FdCLXFPKQW2BtYizSR51uQK2Foa1mIxslpHB7HtDmOHBzXC4I9RVfBqceorNsc7xEzHzhtas17u9ERWGoiIgIiICIiAiIgIiICIiAiIgIiICIiAsHmvOlJkyIyYxIG6EsjbYyzEco2X15amwF9SFnFpxjk0uOYhKK2R8j3VBZvPcXEDpS0AX4AX0HAINxIJema11rXaDY8ri9ivtcNbuAAcguUBERBw94jBLzYAXJPADncrXplR+l3G3zPBdR0wG41wNnMBO4C083u3nHTgLHgpvt3zj+RaMUlEfj6rqkN1c2Hg/T97yO+7uxdmz7KYypRMjePjX9ec/vkDq+AAA9RPNeHxzX/dNPMVn8VukfrP14psNOa3XszlVTsrGPZUtDmPaWuaeDmkWII8FF9mWLOyhVy4RiZJYS6XD5HWs5hu50fj5R8Q/uUsc2yiW0HLjsbgbLhvVqqZwlp3NtvEtIJaL+AI72hcjwPiH3TPy2n8Fuk+7yn68FzPj567x3WwijWz3OTM8UUc7LCQdSdg+RIBrp2HRw7j4qSr6U80REQRTaTnKTItI2ppomzfHNY9jiW3a5rvJcL2NwORWIyZtqos3yxwBksE79GteA5riGlxDZG9wPEBcbeYukwaY+bLEf5gb9pUzsRpzPjVIRwaJXHw6B4H0kINqUREBERAREQEREBERAREQEREBaj0UG/j0bDzxRrf/AGgFtwtYcqU3T5oDTyxCd3zHSu+yg2eREQF01lWygjfJVODGMaXPceDWtF3E+oLuVQ7es2OayHDcLuZqhzTKG8dwutGy/a549je9YmYiN5Eaym1+0zF5sRr2noYXDoGO4Aj9SzmNB1zb5RHarfJ3Aq2wXMkGUImUOXYZK+ojB6b3uLR9KfLMkpuBrpzsBbkshJnivoQX41hMzIwNXU8jJnN8WC2nfdfP+JaTXcRzTnpjnkjpXtHTz2nr17rtLUpHLMpmSup43eCxVFm+jxCndUU87OiaOu4mxj7ntOoPdz5KNw7QarMLnfmph754gbdNO4RMdqQd0HQ8O2/aAvJ03DdVntNaUnp336beqe2Ste8vO+tOy7Fm1LNKGtcGVIHCKTU7wHKxJdz0Mg7Fd7HiQAsNwRcEcCOViqRxbGDikTqTOtK6iM3VilLmyQl41YRIPJdfWx5Djqs7sXzVJuy4ZjZAqKXSL/uQi1gDztcWPmub2FfQOF5c0Y/YaiNr1/3HhO/j5T/KjliN+avZaSIi9dCg+2uEz4JW7vEdEfZURk/RdVB7nuLpMWJ82mkP+5jftK8dpkXTYTiAPozz80b31Knfc302/X1L/NpSPnSs+6g2IREQEREBERAREQEREBERAREQFrxkGg6XNdSXfs6isf7TI0f/AEC2HWvmXswQZWzTXOxU7jJJZomv+TG98jS0yHk3Qi/K4J0uUGwaJe/BEHixnFo8BglnrjuxxMLnHw5DtJNgB2latYdPVZ+xN8kBLZ6l7uuNfe0VrOIIHKMBgOnjchWRtuzC/H6mnwjCDcue11QRwBOrGuseAbeQg/unku3YlgDGe+6iIaGUwwk84ordYeLjc94UVrVtb2c+W8/D+f0ln3p9lPJ8GWYGxYewNA1cflSO5ue7mf6cBos5JRAhemNu6Fj8yYj+SKOqmHGKCR48WsJH9FKwo45Vgz5jdS2gZ0dJC4CqMV2tqZWuNxYcLu3tQODSb3cCrxw/CWUTGsga1jWgBrWgBrQOAAHAKv8AYZhopsOZIfKmke95JuXHeLBr4MHtVotFkGEzBlyHHIXxVzA9jxZwP0EHkQdQeS1xx1lVkSvZuOvPSWdTyu16en1sHjnYbzT3bw4ALah43gqX294d73jpaqAdeKbdPYWvBNnDmLsAt+8e1aWrv18Y7MwtTK2Y4s2UsNTQ+TI3Vp4xuGj2O7wbhZZUHs6x/wDR5iApqgkUNcGvgc69o3vA3CXH5h/0E2V+LGPJXJSL17STG07MJneA1OG4g1nF1JOB49E6yqH3NEV5cQd2Rwj2uefsq78Vi6eCZp+VE8e1pCp73NFNux4g/tfC35okP2lIwutERAREQEREBERAREQEREBERAVEbXdjsz5J67Ai6bfcXzwkXe0kkl0VvKba3V4i3PgL3RBSexXax0/R0GYH9bRtLM4+X2RSHt808+HG17VzXmOPKdJPU1fCNvVb57zoxo8XEBV5tQ2LtxvfqssAR1OrnxNs1lQeJLDwZJ9BPGx1VdVeZa/ac6hw7EwWuhe73w4ghzi3ql8zSOq9rN5ve5xvxWmS9cdZvadojrLMRv0Z7Z1hklUytxXFetNK2UxE+BMjh2XI3R2Bp7VPdi9N73wqk7w9x/1SvP8ASw9S9keHspoOhgG6zo+jYOxu7u/0WB2K4oIaZ9HUaS0k0jHtPEgvc4OA7Llw9S5zgmt+95s+S3edtvhG+315p81OWIhItrM2IQYeTlMP6XpG9J0ILpRFZ1+jA1vvbnDW117MqU1Ti2Exx5sB6aWB7Jg4Wduu3mt3xyduFt++6krZAQvJXYg2la50pDQASSTYADiSeS6ZXVlsZxA4ayow+v6s1JM8EajeY55O82/Eb1/U5vap5nXDajHMPqYcFk6OZ7LRuvb5QLm73K7Q5t+W8qIxrN0uLYw+syjCXinj+Mcy/wD+mNujzIOwg2A1PVB5aXVk7O0GaoGyUDv87D5cTubXj6+BWsWiZmInrA8WyLLdZlXDzFmA9cyudHHvh/QMLWgN3gSPKDjYEjXxUW90DiAhoY49LyTt052a1ziR690etWpUVwaDqqFxWr/ShjLRAd6kpflDVr7G7iNNd5wDf8rbrTNmrhx2yX7RG7MRvO0Mtj2T/wAt4ZBCP10MLOiJ47zWAOaT3gW8bHkphsaz0c10nQ4gT76pgGS71w6RnBjzfidLHvFzxC4foSq5zH0mz7EYcSwkfFvdaojGgdveWDbzhr3ObdcrwPiE884Mk/mnePj4x8/rutZ8fTmhbO03PkeRqRzuq6eQFtPGflOtq5w47rbgnt0HNRT3N0VqCqd21ZHsijP2lWsMNZttxUuPVZcbx4spKcHQDtdqdPlOJ4C9tl8EwWHLsEcGGMDI422aBz7S48yTck8yV16o9yIiAiIgIiICIiAiIgIiICIiAiIgjW0LNzclUM05t0ltyBpt15XeTpzA1ce5pVZ7I8tmihdV193TVOoc/VwjJvcuOpLj1j29VeXPFcdp+MspKYk0lIT0pF7OII6Y3HMkCMHuJCsZjRGAGCwAsAOAA4ALkvtHruWkaak9Z62+HhHz+u61p6f3S+3O3lAc5ZfqcKqBiWVP1zW2niAuJ2jid0eVoBdvHQEahTu64uuV0eqyaTLGXH/2PJZvWLRtKCQ+6CiZHaemmEw0LGlm5vdm+TvDX91YSvOMbUiG1TfedJe+64OaDbhcHrSn2N05Kx6uODD9+edjG2F3ybjd4Dm5zrXsOPhdewPDwC03B4EcD4Lo8/2kyWp/Spt756+nZBXTxv1list5ahytCIsPHe97vKkd2uP1clH8e2eb8pqcrzGjqOJ3CRHIeOob5NyBfQg8wpoSvJieJx4RE+WucGMYLuJ+gAcyToBzJXg4NZqKZvaY7TzT89/l4prVrMbSr6uy/mDHGmHE6tnRO0eWlrQ5vMHo2BztOR4qYZUytFlKHo6S7nE3kkd5UjvDkByH1kr5yfij8cpzUT3HSyPMbD+zjadxjR8wuv2uPKyzat8Q4hqc0zhyz2nrEecft6NaY6x1h0THVeDFcNZjMMkNWLse2x7uwjvBsfUvZK7eOi+CVQpM1mJjvCVEtiuO/mfW1GGYqGtMr7wyWsXvDdGl3muZYjsNxxcr3Wvu0zLxq4m1VBds0GpLDZxYDe4cNQWnrX8VamzLO7c80TJHkCeOzKho5PA0cB2OGvtHJfR+H6uNVhi/j2n4vOyU5Z2S5ERX0YiIgIiICIiAiIgIiICIiAoXtZzn+ZuHyOgdaeW8cHaHEdZ4/wArbnx3e1TMm3Fa9YpiY2oY0573A0VJpGCRuyBruPGx33gm/mtAUOfNXDjtkt2iGaxzTtDPbL8tjLtIHVAtNNZ8l+LW/s2cOw3t2uKmHSA81j34jEzypIx4vaPrXS7GKdvlTxDxkZ/dfMc85NRltltE7zL06xFY2ZbeS6wUmZKSPy6mAeMsf911HNtEP8XT/wAWP+60jS5J7Vn0OaPNnZ4hUNc2YXa5pDgeYIsR7CqspsSxHZm4x10bqqjB6jhc9G0Hk8DqaHyXaaacypmc50Tf8XD/ABG/3Xw7O9Dzq4vnAq/pa5cMTS2LmrPeJifWJ8JaW2nrEsa3a/h7mbxModb9XudYnsBvu/SsM/DazabM1+JtdS0LDdjHaPk7wDqXEfK4AHS+t82zM2E07i+OSna88XNYN4+sNXc/aDh/OpafU8/UrVa2wzzabBaLedt52+HSPWWnf81klp446FjWU4DWtaGta3g0AWAXzJPvcFFH7SsOb+39kcp+ndXydpmHD9sf4cv3VRjQamZ3nHb0lJz180puuLqJu2oYeOEj/VG/+y+HbUqAcHSH/wAZUkcP1X+OfRj2lfNLT1uKrnD8RdsjxZskdzST6Pbrboy4b1gOLmE3HcbfKKyj9rFE3gJj4MH1uWAzbnyizLTOi6OcPHWicWx2a8cLnfOh4HxXrcLxavTZt5pPLPSf3+SLLNLR3bOQTtqWtfAQ5rgC1zdQ4EXBB5iy+1TOwDPvvyM4fiLuvGC6lLibvZxfHr5vEdxPmq5l2SmIiICIiAiIgIiICIiAiIg8WNYZ+WYJYTI+ISMLS+EgPaDo7dLgQDa4vbmq0+Dhh3/Xq/nw/hK2EQVN8G/D/SKr50P4afBvw/0iq+dD+GrZRBU3wb8P9IqvnQ/hrg+5voOVRVe2H8NW0iDWrZ3sups4VOJQ1kszG00obGYyy7wXytu/eadbRt4W4lTv4N9B6RVe2H8NYzYVPvYljA85297Jn/eV2oKkPubqDlU1Xti+4uPg3UPpNT7YvuK3EQVH8G6h9JqfbF9xRHI2yKkzVPicVRNMwUtUYmFhju9oc9oL7t49TlZbFKndhVR09bjpHyp2O/m1H90Hb8G6i9Jqf5X3E+DdRek1P8r7it1EFRfBuovSan+V9xcfBtovSqj2RfdVvIgqrDPc/wBPg80c1BWVLJI3BzHAR6EHn1dRytzBVqjvREBERAREQEREBERAREQEREBERARFFs77QYchdA7FIpXslc5u/CGuEZbY2eHOHEEnS/klBKVwdFCMO20YRiOgqujPZMyRn+4jd+lSSizLSYs1xw2phmsDfopWPI05gHRBR3uf67pMWrAOEkEjr+EzCP8AkVsKtZ/c+y9Hi9vOppB9LHfZWzCAiweP52osryRx41OIXSNJZvNeQQ0gHrAEDiOK5oc74fiRAo62me48GiaPeP8ApJugzMj+jBPYCVRXubJzJPiO+blzInE9p3pL/wDJXTitU2OmnewghsL3XBuNGE8fUqL9zZJasrG9tO0+yQfeQbBIiICIiAiIgIiICIiAiIgIiICIiAiIgIiICg22LKcubsOMeGs6SZkrHxNBa0u1LHauIHkvcdTyU5RBqj+hnGfQnfxYPxE/QzjPoTv4sH4i2uRBrfkbIONZOroKkULnNY4iRolp7ujcC14F5ONiSO8BbIIiCndu2TK3NM1GcEgdMGRvDy0tG6S5tvKI7Cqv/RDjHoUnzovvLbJEGqkGyjHKXe970srN4WduSxN3hzBs/UalSXZrk3Gsk10c5onGJ3xc7ekhuY3EXIG/xBAd32tzWwyICIiAiIgIiICIiAiIgIiICIiAiIgIiICIiAiIgIiICIiAiIgIiICIiAiIgIiICIiAiIgIiICIiAiIgI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908" name="AutoShape 2" descr="data:image/jpeg;base64,/9j/4AAQSkZJRgABAQAAAQABAAD/2wCEAAkGBhIGEREUBxMVEhQWExgZEhQQFhQVFRAXGBQYGBQYEhIXHCYeFx0vGhQUITsgIycpLSwsFyAyNTAqNSYrMDUBCQoKDgwOGg8PGjUkHiQsLywrNSosNS4pNS8vLDQvMjApLDU0LTQsMC81LSw1NSksLDUsLCosLSo1NDQsLS4sKf/AABEIAOEA4QMBIgACEQEDEQH/xAAcAAEAAgIDAQAAAAAAAAAAAAAABgcFCAEDBAL/xABKEAABAwIDBAUFCwoFBQEAAAABAAIDBBEFBiEHEjFBEyJRYXEyUlSBkQgUGCNCkqHBwtLTFRYXM0Nik6Ox0URygqKyU2ODpLMk/8QAGwEBAAIDAQEAAAAAAAAAAAAAAAMEAQIGBQf/xAAxEQEAAgECBAMFBwUAAAAAAAAAAQIDBBEFEiExQVGRE2FxgfAGFCIywdHhI0JTofH/2gAMAwEAAhEDEQA/ALxREQEREBERAREQEREBERAREQEREBERAREQEREBERAREQEREBERAREQEREBERAREQEREBERAREQEREBERAREQEREBERAREQEREBERAREQEREBERAREQEREBERARFAtsmdfzRoHNpnWnqLxw24sFvjJPUCBftc1BnssZ1ps2vqmYa65p5jG+9uuOUjLcWEhwB/dKz61zy7gtRsyio8UjD3E3FdCLXFPKQW2BtYizSR51uQK2Foa1mIxslpHB7HtDmOHBzXC4I9RVfBqceorNsc7xEzHzhtas17u9ERWGoiIgIiICIiAiIgIiICIiAiIgIiICIiAsHmvOlJkyIyYxIG6EsjbYyzEco2X15amwF9SFnFpxjk0uOYhKK2R8j3VBZvPcXEDpS0AX4AX0HAINxIJema11rXaDY8ri9ivtcNbuAAcguUBERBw94jBLzYAXJPADncrXplR+l3G3zPBdR0wG41wNnMBO4C083u3nHTgLHgpvt3zj+RaMUlEfj6rqkN1c2Hg/T97yO+7uxdmz7KYypRMjePjX9ec/vkDq+AAA9RPNeHxzX/dNPMVn8VukfrP14psNOa3XszlVTsrGPZUtDmPaWuaeDmkWII8FF9mWLOyhVy4RiZJYS6XD5HWs5hu50fj5R8Q/uUsc2yiW0HLjsbgbLhvVqqZwlp3NtvEtIJaL+AI72hcjwPiH3TPy2n8Fuk+7yn68FzPj567x3WwijWz3OTM8UUc7LCQdSdg+RIBrp2HRw7j4qSr6U80REQRTaTnKTItI2ppomzfHNY9jiW3a5rvJcL2NwORWIyZtqos3yxwBksE79GteA5riGlxDZG9wPEBcbeYukwaY+bLEf5gb9pUzsRpzPjVIRwaJXHw6B4H0kINqUREBERAREQEREBERAREQEREBaj0UG/j0bDzxRrf/AGgFtwtYcqU3T5oDTyxCd3zHSu+yg2eREQF01lWygjfJVODGMaXPceDWtF3E+oLuVQ7es2OayHDcLuZqhzTKG8dwutGy/a549je9YmYiN5Eaym1+0zF5sRr2noYXDoGO4Aj9SzmNB1zb5RHarfJ3Aq2wXMkGUImUOXYZK+ojB6b3uLR9KfLMkpuBrpzsBbkshJnivoQX41hMzIwNXU8jJnN8WC2nfdfP+JaTXcRzTnpjnkjpXtHTz2nr17rtLUpHLMpmSup43eCxVFm+jxCndUU87OiaOu4mxj7ntOoPdz5KNw7QarMLnfmph754gbdNO4RMdqQd0HQ8O2/aAvJ03DdVntNaUnp336beqe2Ste8vO+tOy7Fm1LNKGtcGVIHCKTU7wHKxJdz0Mg7Fd7HiQAsNwRcEcCOViqRxbGDikTqTOtK6iM3VilLmyQl41YRIPJdfWx5Djqs7sXzVJuy4ZjZAqKXSL/uQi1gDztcWPmub2FfQOF5c0Y/YaiNr1/3HhO/j5T/KjliN+avZaSIi9dCg+2uEz4JW7vEdEfZURk/RdVB7nuLpMWJ82mkP+5jftK8dpkXTYTiAPozz80b31Knfc302/X1L/NpSPnSs+6g2IREQEREBERAREQEREBERAREQFrxkGg6XNdSXfs6isf7TI0f/AEC2HWvmXswQZWzTXOxU7jJJZomv+TG98jS0yHk3Qi/K4J0uUGwaJe/BEHixnFo8BglnrjuxxMLnHw5DtJNgB2latYdPVZ+xN8kBLZ6l7uuNfe0VrOIIHKMBgOnjchWRtuzC/H6mnwjCDcue11QRwBOrGuseAbeQg/unku3YlgDGe+6iIaGUwwk84ordYeLjc94UVrVtb2c+W8/D+f0ln3p9lPJ8GWYGxYewNA1cflSO5ue7mf6cBos5JRAhemNu6Fj8yYj+SKOqmHGKCR48WsJH9FKwo45Vgz5jdS2gZ0dJC4CqMV2tqZWuNxYcLu3tQODSb3cCrxw/CWUTGsga1jWgBrWgBrQOAAHAKv8AYZhopsOZIfKmke95JuXHeLBr4MHtVotFkGEzBlyHHIXxVzA9jxZwP0EHkQdQeS1xx1lVkSvZuOvPSWdTyu16en1sHjnYbzT3bw4ALah43gqX294d73jpaqAdeKbdPYWvBNnDmLsAt+8e1aWrv18Y7MwtTK2Y4s2UsNTQ+TI3Vp4xuGj2O7wbhZZUHs6x/wDR5iApqgkUNcGvgc69o3vA3CXH5h/0E2V+LGPJXJSL17STG07MJneA1OG4g1nF1JOB49E6yqH3NEV5cQd2Rwj2uefsq78Vi6eCZp+VE8e1pCp73NFNux4g/tfC35okP2lIwutERAREQEREBERAREQEREBERAVEbXdjsz5J67Ai6bfcXzwkXe0kkl0VvKba3V4i3PgL3RBSexXax0/R0GYH9bRtLM4+X2RSHt808+HG17VzXmOPKdJPU1fCNvVb57zoxo8XEBV5tQ2LtxvfqssAR1OrnxNs1lQeJLDwZJ9BPGx1VdVeZa/ac6hw7EwWuhe73w4ghzi3ql8zSOq9rN5ve5xvxWmS9cdZvadojrLMRv0Z7Z1hklUytxXFetNK2UxE+BMjh2XI3R2Bp7VPdi9N73wqk7w9x/1SvP8ASw9S9keHspoOhgG6zo+jYOxu7u/0WB2K4oIaZ9HUaS0k0jHtPEgvc4OA7Llw9S5zgmt+95s+S3edtvhG+315p81OWIhItrM2IQYeTlMP6XpG9J0ILpRFZ1+jA1vvbnDW117MqU1Ti2Exx5sB6aWB7Jg4Wduu3mt3xyduFt++6krZAQvJXYg2la50pDQASSTYADiSeS6ZXVlsZxA4ayow+v6s1JM8EajeY55O82/Eb1/U5vap5nXDajHMPqYcFk6OZ7LRuvb5QLm73K7Q5t+W8qIxrN0uLYw+syjCXinj+Mcy/wD+mNujzIOwg2A1PVB5aXVk7O0GaoGyUDv87D5cTubXj6+BWsWiZmInrA8WyLLdZlXDzFmA9cyudHHvh/QMLWgN3gSPKDjYEjXxUW90DiAhoY49LyTt052a1ziR690etWpUVwaDqqFxWr/ShjLRAd6kpflDVr7G7iNNd5wDf8rbrTNmrhx2yX7RG7MRvO0Mtj2T/wAt4ZBCP10MLOiJ47zWAOaT3gW8bHkphsaz0c10nQ4gT76pgGS71w6RnBjzfidLHvFzxC4foSq5zH0mz7EYcSwkfFvdaojGgdveWDbzhr3ObdcrwPiE884Mk/mnePj4x8/rutZ8fTmhbO03PkeRqRzuq6eQFtPGflOtq5w47rbgnt0HNRT3N0VqCqd21ZHsijP2lWsMNZttxUuPVZcbx4spKcHQDtdqdPlOJ4C9tl8EwWHLsEcGGMDI422aBz7S48yTck8yV16o9yIiAiIgIiICIiAiIgIiICIiAiIgjW0LNzclUM05t0ltyBpt15XeTpzA1ce5pVZ7I8tmihdV193TVOoc/VwjJvcuOpLj1j29VeXPFcdp+MspKYk0lIT0pF7OII6Y3HMkCMHuJCsZjRGAGCwAsAOAA4ALkvtHruWkaak9Z62+HhHz+u61p6f3S+3O3lAc5ZfqcKqBiWVP1zW2niAuJ2jid0eVoBdvHQEahTu64uuV0eqyaTLGXH/2PJZvWLRtKCQ+6CiZHaemmEw0LGlm5vdm+TvDX91YSvOMbUiG1TfedJe+64OaDbhcHrSn2N05Kx6uODD9+edjG2F3ybjd4Dm5zrXsOPhdewPDwC03B4EcD4Lo8/2kyWp/Spt756+nZBXTxv1list5ahytCIsPHe97vKkd2uP1clH8e2eb8pqcrzGjqOJ3CRHIeOob5NyBfQg8wpoSvJieJx4RE+WucGMYLuJ+gAcyToBzJXg4NZqKZvaY7TzT89/l4prVrMbSr6uy/mDHGmHE6tnRO0eWlrQ5vMHo2BztOR4qYZUytFlKHo6S7nE3kkd5UjvDkByH1kr5yfij8cpzUT3HSyPMbD+zjadxjR8wuv2uPKyzat8Q4hqc0zhyz2nrEecft6NaY6x1h0THVeDFcNZjMMkNWLse2x7uwjvBsfUvZK7eOi+CVQpM1mJjvCVEtiuO/mfW1GGYqGtMr7wyWsXvDdGl3muZYjsNxxcr3Wvu0zLxq4m1VBds0GpLDZxYDe4cNQWnrX8VamzLO7c80TJHkCeOzKho5PA0cB2OGvtHJfR+H6uNVhi/j2n4vOyU5Z2S5ERX0YiIgIiICIiAiIgIiICIiAoXtZzn+ZuHyOgdaeW8cHaHEdZ4/wArbnx3e1TMm3Fa9YpiY2oY0573A0VJpGCRuyBruPGx33gm/mtAUOfNXDjtkt2iGaxzTtDPbL8tjLtIHVAtNNZ8l+LW/s2cOw3t2uKmHSA81j34jEzypIx4vaPrXS7GKdvlTxDxkZ/dfMc85NRltltE7zL06xFY2ZbeS6wUmZKSPy6mAeMsf911HNtEP8XT/wAWP+60jS5J7Vn0OaPNnZ4hUNc2YXa5pDgeYIsR7CqspsSxHZm4x10bqqjB6jhc9G0Hk8DqaHyXaaacypmc50Tf8XD/ABG/3Xw7O9Dzq4vnAq/pa5cMTS2LmrPeJifWJ8JaW2nrEsa3a/h7mbxModb9XudYnsBvu/SsM/DazabM1+JtdS0LDdjHaPk7wDqXEfK4AHS+t82zM2E07i+OSna88XNYN4+sNXc/aDh/OpafU8/UrVa2wzzabBaLedt52+HSPWWnf81klp446FjWU4DWtaGta3g0AWAXzJPvcFFH7SsOb+39kcp+ndXydpmHD9sf4cv3VRjQamZ3nHb0lJz180puuLqJu2oYeOEj/VG/+y+HbUqAcHSH/wAZUkcP1X+OfRj2lfNLT1uKrnD8RdsjxZskdzST6Pbrboy4b1gOLmE3HcbfKKyj9rFE3gJj4MH1uWAzbnyizLTOi6OcPHWicWx2a8cLnfOh4HxXrcLxavTZt5pPLPSf3+SLLNLR3bOQTtqWtfAQ5rgC1zdQ4EXBB5iy+1TOwDPvvyM4fiLuvGC6lLibvZxfHr5vEdxPmq5l2SmIiICIiAiIgIiICIiAiIg8WNYZ+WYJYTI+ISMLS+EgPaDo7dLgQDa4vbmq0+Dhh3/Xq/nw/hK2EQVN8G/D/SKr50P4afBvw/0iq+dD+GrZRBU3wb8P9IqvnQ/hrg+5voOVRVe2H8NW0iDWrZ3sups4VOJQ1kszG00obGYyy7wXytu/eadbRt4W4lTv4N9B6RVe2H8NYzYVPvYljA85297Jn/eV2oKkPubqDlU1Xti+4uPg3UPpNT7YvuK3EQVH8G6h9JqfbF9xRHI2yKkzVPicVRNMwUtUYmFhju9oc9oL7t49TlZbFKndhVR09bjpHyp2O/m1H90Hb8G6i9Jqf5X3E+DdRek1P8r7it1EFRfBuovSan+V9xcfBtovSqj2RfdVvIgqrDPc/wBPg80c1BWVLJI3BzHAR6EHn1dRytzBVqjvREBERAREQEREBERAREQEREBERARFFs77QYchdA7FIpXslc5u/CGuEZbY2eHOHEEnS/klBKVwdFCMO20YRiOgqujPZMyRn+4jd+lSSizLSYs1xw2phmsDfopWPI05gHRBR3uf67pMWrAOEkEjr+EzCP8AkVsKtZ/c+y9Hi9vOppB9LHfZWzCAiweP52osryRx41OIXSNJZvNeQQ0gHrAEDiOK5oc74fiRAo62me48GiaPeP8ApJugzMj+jBPYCVRXubJzJPiO+blzInE9p3pL/wDJXTitU2OmnewghsL3XBuNGE8fUqL9zZJasrG9tO0+yQfeQbBIiICIiAiIgIiICIiAiIgIiICIiAiIgIiICg22LKcubsOMeGs6SZkrHxNBa0u1LHauIHkvcdTyU5RBqj+hnGfQnfxYPxE/QzjPoTv4sH4i2uRBrfkbIONZOroKkULnNY4iRolp7ujcC14F5ONiSO8BbIIiCndu2TK3NM1GcEgdMGRvDy0tG6S5tvKI7Cqv/RDjHoUnzovvLbJEGqkGyjHKXe970srN4WduSxN3hzBs/UalSXZrk3Gsk10c5onGJ3xc7ekhuY3EXIG/xBAd32tzWwyICIiAiIgIiICIiAiIgIiICIiAiIgIiICIiAiIgIiICIiAiIgIiICIiAiIgIiICIiAiIgIiICIiAiIgIiICIi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3200400" y="5445126"/>
            <a:ext cx="9525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solidFill>
                  <a:schemeClr val="tx2"/>
                </a:solidFill>
                <a:latin typeface="Bodoni MT Black" pitchFamily="18" charset="0"/>
                <a:cs typeface="Arial" panose="020B0604020202020204" pitchFamily="34" charset="0"/>
              </a:rPr>
              <a:t>Es un cuadrado</a:t>
            </a:r>
            <a:r>
              <a:rPr lang="en-US" altLang="en-US" sz="5400" b="1">
                <a:solidFill>
                  <a:schemeClr val="tx2"/>
                </a:solidFill>
                <a:latin typeface="Bodoni MT Black" pitchFamily="18" charset="0"/>
                <a:cs typeface="Arial" panose="020B0604020202020204" pitchFamily="34" charset="0"/>
              </a:rPr>
              <a:t>.</a:t>
            </a:r>
            <a:endParaRPr lang="en-US" altLang="en-US" sz="6600" b="1">
              <a:solidFill>
                <a:schemeClr val="tx2"/>
              </a:solidFill>
              <a:latin typeface="Bodoni MT Black" pitchFamily="18" charset="0"/>
              <a:cs typeface="Arial" panose="020B0604020202020204" pitchFamily="34" charset="0"/>
            </a:endParaRPr>
          </a:p>
        </p:txBody>
      </p:sp>
      <p:sp>
        <p:nvSpPr>
          <p:cNvPr id="379910" name="AutoShape 2" descr="data:image/jpeg;base64,/9j/4AAQSkZJRgABAQAAAQABAAD/2wCEAAkGBhQSEBIUEBQSFRQUFRAUEBUVFBQPFBQUFBQVFBQQFBQXHCYeFxkjGRQUHy8gJCcpLCwsFR4xNTAqNSYrLCkBCQoKDgwOGg8PGiklHyQpKSwqLCkqKTQsKSwsLCwsKSwtLCwsLCwpLCwsLywsLCwsLCksLCksLCwpLCkpKSwpKf/AABEIAMkA+wMBIgACEQEDEQH/xAAcAAACAgMBAQAAAAAAAAAAAAAAAQIEBQYHAwj/xABDEAACAQICBQYJCQgDAQAAAAAAAQIDEQQSBQYhMVETIkFhcZEHMoGSobGywdEUIyRCQ1JicnMWMzRTY6Lh8BWCwhf/xAAbAQACAwEBAQAAAAAAAAAAAAAAAQIDBQQGB//EADMRAAIBAwIEBAQGAQUAAAAAAAABAgMEERIxBSFBURMyYXEUgZGxFSIzQlKhwQY00eHw/9oADAMBAAIRAxEAPwDt4ABAAALkJVUt7S7WkAEwKlTS1GPjVaa/7x+JWnrPhl9tDyXl6kLKRYqU3tF/QygGGlrfhV9p3Rm/ceNXXbDJXzSfZCXvQtce5arWu/2P6Mz4XNMxnhDjZqlB34y2egx1PX6qntUe5kHXgnjJ1Q4VcyWdODogGn0vCNStzoTT6bWaLn7eYe1/nL8Mq+JLxYdymXD7mLw4M2QDUP8A6LTv4k7dFrfEdPwh027clUt2x+IeLDuS/Drn+DNuA1b9vaf8up3w+JstKrminxSfeSjKMtmc9W3q0vPHB6AK4XGUDAi5oTrx+8u9APDJgefymP3o+cviReMh9+HnL4gGl9j2ArT0nSW+pTX/AHj8TwnrBh1vrUvOT9Qsokqc3sn9DIAYqWtGGX20X2Zn6keFTXPDLdKT7IS94tce5Yras9oP6MzgGP0TpuniMzpZuba+ZW33+BkCSeeaKpwlB6ZLDAAACIAAAAFPSWlIUIqVVtJvKmk5bWm9y7C2a1r5/Dw/Uj7MhSeItl9tTVWrGD6s1rS+nJ8rLJiKkoPbHnShZP6tthiJ1ru7le/FtsrV955szZTbPdUbaFOKSX9FxVUuA+U613lK43Ihkt8NFvlFxRCtNW2NFYAySUEh3EAmImDJXI3HcQBcakRbHYYEuUfEsx0rVW6pNdjZVSE2PLIOEXujIR01Vy2lWq+fL4njPSMnvlLzmVRBqZFUKa5qKLSxje+9u241iUVUxyY9Q/DiWXiELl4lawBkfhxLHyhD+UIrALIaEWeXQ1iIlRDDI9CNr1Y1jp4dVMylLNlslbovxfWZLE+EWK8WjJ9s0vUmaHfcOxaq8ksIzqnDKFSo5zTefU7Lo/HRrU4zhukk+zqLBruojXyOP5pp95sRoReUmeNuKap1ZQXRgAAMpFc1zXqP0ZdVSHqkbCYHXaP0R9U6fra95Cp5Wddk8XEPdHOK+5HgWqsLpWKzRmM97B8iIxMGyJMBgmJoYAAwbEBEcUDGACaG0WcHo6pVvki2o+M+iPb8C9T1RdSzzVHHb4tqafHnPadFK3nV8pm3vE6FovzvL7LcwrrJb2l5Tz+VQ+8u82/Dak0o/ZQ7ZSc36S7HUnCNc+lFy6XGU4LuTOidlKK3TMSP+onJ8qeF6mjKsn0rvJG31/B3hH4vKQ/LUv7SZitLaiyowc8NUlNRV3TnZtpfdkunqaKHbzSyd1HjtOTxNYMMMr4TFqa4NbywcxuxnGa1R2AQwsBIVguA29iABIGAACG1s8o7kUyUFvGgfI6F4PK16FRcJp+cv8F3S+vWDw1Tk61W0/rRjGdTL+bKnYwfg/m4rEPhGEu7OcdxOJlUnKc3eU25Sb3tyd7nYqumCweH4hTXxU//AHQ+jdD6foYqLlhqkaii0pWumm1dJqSTWwyBzDwMYOS+VVNvJy5KEbq2aSzybXYpLvOnnTCTlHLM6SwyBhdclfBz/NT9pfEzRiNbI3wdXqUX3TiE+cWXWrxWh7r7nNtxT/z6y60U7e/1mWz31Mi0NMGRuItJCuMTQAMCLYxAMvaK0FUxL5ryU07Sqb22t8aa6X17kUYUZ1Jxp0vHnsjwilvm+pHRMNTp4ahGLajClBXb2bEtsn5bvynXRpqX5pbIweLX7orwqb/M9/QWjNEU8PDJSTSe2TbblJ8ZPpZcPHC4yFSOanKM4vc4u6PexoxxhadjyMst5luNImong8Qk0m0m9ybV30bFvY1K/AOT5JiaaPfuDMeaJNbBaSODQdbdHKU51YRUKkbvmq2dLe5ddr7TC0K2ZJ8fQb9p/D7pcbp9fb3mgSoclWnD6r50Ox9HrKr6hHRGrBejNngF7KNeVtUec80eqBBYLGSe2GSa2IhY9JrZHy3JIGQsKw7iQgBFjDdPkK/SWMPHeNIjN8jctQXz66/DT9ciE/BfgVVzydXLdtUs6UFtvl2RzZeq5LUH95W/LD1yNglK7bK7y8drSjiOW+54viCzcy+X2MhhYRUVGmkoxSUUtiSWxJLoPa5TwEd7LR32deVeiqklhszJLDAx2scb4Sv+RvuszIlHTq+jV/06nss6nsTovFSL9Ucuiik3/vlLpRZlM+gw6jEwuIRaMGCCwARGgQ0IDMajUlKvXm/q5Kcere36bGS10w06sKNOLtGc3ytt7UI5tnfuPLwe4e1GpPpnUn6LL495tLht/wB7zWpwzTivmfO7ublWlLrllfReEVKlCEUklFbOu23aWpopYfHKq55LqMHkc2rJz6VG+9LZd9ZfS2eQujOMs6ehz458zR6mDdfSspyfNoyjCCtfbGF32JNtm606VkeNDRlOM5TjCKnK+eaXOlfiy0iFOOOeMPqDbb9OhJDYRQyZEqaQpZqcl3HONZYZcTT64f8ApnR8XWSTu7Ld3nPNbnfFU7dEF6ZNoVzLFu16o6OHxTvotborkUiVyNzEPowWGhJjGANgIGxANss4bcyqi3h9xJEJ7G1aj1csq7/DBLtuzOY3TFDDpOvPnS2qKvKVuOVdBV1YwGWlG62z50vLtXo9ZoWnoz+U1uUvmzy38E7RsuFrWOODdxNzksxjyWe/Vnmo29O9u55eEv76HWdGaSp1oZqMlKN7dKs+DTLZqfg/0TUo06kqqceUccsXsdo357XRe/oNsN+m8xXLBiXVOFOtKEHlLqBU0x/D1/0qnsstlbSsb0Kq/p1PZZN7FVPzr3RyhspMu32eT3FFmSz6HTESuRGyJaSQpCSBkgHcGRJXEBteoVX6NOPTCrUT6r2a9ZsU1eL7jQtWdI8hiUm7U61oy4Kdua327je8RUcU7RcpJNxgrJya+qr7Npq0ai8PL6Hz+/oSo15RffKMJgdEYindKolHM2op7Nru7rLv28TPuTua4tMYxbalClHqvObXU5LZ3EoazVenDqT6FCbTfVaUfeWUbdQjmEf+/cz/ABI6ucjYs44TKOj8VKrtlTlT3bJO76+gvR2bCwknnYm5icxFbEYm2xb/AFdbGk2RlJRWWUtKvNZJrY9t+l9Rz/HYhVcVOSu4p5Y9kUl8X5TP6z6YjBZKe2q7q/3b732+9mv4agox6zgvK6k1Tjsvub/ArKTqOvNb7ex62DKFwa2HAz2IhsViQARALgIATLmHjs8rKfAuUHzV5SSK6mx1HRiS8iS8isjH6c1ip0amVU41Ki3t2WXgr2buVtSMVOfK55OWVU1G/R4xV03qvWlWlOms8Zyb3pON+h36DU4La0qcNFZ9378z5hxt3NtmNBZlnm12Ng0Hp6OJzWjKLja97Nbb7muwyhiNWtDvD0mp2zzeaVtqVlZK/T/ky50V1BVGqewrV1XRi63m6geOMjenNfhn7LPYjVV4tcU0UnUuTOQPxfJcpyLk1sZTZlM+i0tiIxWAiWkk9gMSAkArDYA0RAjUipKz3f70mw6K1xyxVPELnKyp1N0Z/mf1ZdZgSNSipKzVy6nUdN5Rn31jC6hh8n0Z0rDYyM4pp9qfHgeipK+5dyOW6Jx9SlKThecE3FRcn1c5dd0zNYfXGMdk41I/3I0oVacuerT6M8RVs7il+zUu6N8S6xtmoU9c6Vv3kl5GeGI14gmowjOo3uu8q7XvJudNfuyVxpVpfsZtVTEN325Vx6bdvQatprWuMbww3Onuc+hdj6WYrH6Tq1tlSSjH7sLrve9lWFJLcjjr3jktNPku5u2fAZatdw/keVHDu7lN3k99+J72GhnAkerhBQWERTHlEDGTBsb6BWBoXQAbAaEIARbw+7vKkd5aw24kiE9jfdQ6VqVSXGaXmxXvkbOYbVChlwlP8WefnSfuSMyalNYijwN5PXXm/UAACRygDAAA5Fi4WlNcJTXc2UDK6ZjavXX9Sr7TMTJmZLc+hW7zBP0QhDuIrOkltEwAbAQANIQAKpUsm+CfoCo9jsruzsusqYvCTlOyk8iUG2+LinJbOu5NRbWTlr1/Dagk23nGP8sv0afzFK3Cz62+d67nvT0ZKS51kuva+zqPCFRxjGK3RtbirbEDqt72+9k7mSqSzDsjisra4o0FSm1yb9eTeR4rR1JLm2cr7etepEMDh43qWS8SK723f+2IWPOhjIxnJN+MopWWa7u9mwnaJRqLV6/Yo4pScLXEOctUffcke1PCyluT9R7Yfk4q8udLhbYh1dJvdFJek425dEaUqtWTxTj82RrYFxje67Cqek6jk9rueciSzjmdFNTS/O8sLCYxtDwWCBiGgAABsAAEWcOnZlYvaMp5qkY/elBd7sSjuVVXiOTq+jKGSjTjwhBf2os3BI8MTg41LZ1ezTSu7XW1M1T53nVJtnuAABEAEMAOWawL6TiP1JmEZnNZF9JxH55GDZmT8zPoFp+lH2X2EO4guQOskgkK42MCIAAgAncgAwHcaZFsaQAQqxvKDVmoyTcXsUlw7woUsrk73cpOUnu2vbuRPKA9T06ehz/DU/F8bH5sYGmJjsJiOgaYrjQSYAJsASBgAXC4IQgGwuIGyIEomZ1Tp5sXSX4k/NTfuMKmbFqLTvjI9UZv+23vLafmRx3stNCb9GdMAANRngAuBGdK9r9G0kRTeXkBBmEAwOX6yfxWI/PIwdjNawzviMR+ep6HYw1zMn5mfQbT9KPsvsRAAIHUOwDQmhiEFwGwGCYyJJAAmOJFkkwAGJIGFwAbE0O4mwAaCQkAAAMQ2AAoiHcBAIAAQEkbR4PYXxUuqnJ98oo1ZG3eDhfP1n/TVvPLaPnRn8SeLaft/k6AAAaZ4QAABARAAADk+l389Xf46vtMxhlNKQ+eqr+pU9tlSVLY7LsMyW7PoFCSUF7IqIEOwETrBRAdmGUBCQNBYLAMLBbYPI+BJQYCbSPMeUlOFntE0AJisC3hYQDJWCQJiYCGkJjIsBjsIdhNAA4iHcQgAAAGAJG4+DdfPVv04+0adc3Lwb/va35I+0WUfOjN4p/tZ/L7m+pgwuJs0jwwwAQAIAAAOV6WX0it+pU9plOpLY+xl3TS+kVv1KntMpNGbLdnvaP6cfZFQIxuWOQXX3md1S0HTrzqKpmtGMWrO29sUYtvBZWuI0abm9ka5kf++sU4Nbzpf7E4f+p5/wDga1Kw3Cb7Zst+Hn6GZ+NUOz+hzOnTb3XPSnR4nTI6n4ZfUk+2c/iTjqphl9kvOm/eS+Hl3RB8cpfxf9f8nL3Rd7FhRtax0uOrOGX2MPS/Wya1dw/8mn3B8O+5W+NU3+1nLqlNN7Q5FHUv2fw/8mn5o/8AgMP/ACaXmj+HfcX41D+LOWcgiqzrv/AYf+TS81GMoaj4dNuacm23vypX6FYTt5dC2nxqlz1JnNYhJnVY6pYVfYx8rk/eahrdo+nSrqNOKjHJF2XG8l7iMqListnTb8Up3FTRFP54NatYiXcnV2iyrqKDR8QqIbizP6tUk8XRUkmryvdXXivZZmz6a1XdevBxywpqFpNRW/M9li2NJyjlHDW4jCjVVOe2M5OcWHGF+Pcb7PUJX5tV9d4p+ouR1GoJbXNvje3uJeBIqlxi3S5PJzVjyG0S1BrXuuT3uyzO9rvpsVXqviE7ci/Jaz8tyuVKS3R1xv6EvLJGvtG5+DePzld/hgu9v4Gv4zR06crVIOL61ZPsZuOouAlCFWUoOOZwy3VrpZviToxxM4+J14ytZYe+PubSAAd544LjuIAAAAAA1evqSqlWpOdRrNKUkkuLvYnHUWj0ym/Kl7jZQIKlHOMHY7+4S0qTNep6kUFvzvtl/gtaH1ejh6lSUJNxmkkntas77zLgTVOJCd1WlFqUm0wAAA5gAAAAAAAAAAAAAAAAMdpXQdOuueudayktj7DIgDSe5OE5QeqLwzH6N0JSowyxim34zaTb7ycNC0VLMqUL/lRdAWESdao225PmU56KpupCplSlC9mtnQ1ttv3lwAHsVuTluKUrK76NvH0AnfcNfAADoAXABiPOrQjK2ZJ22q6uegAIeWwAAAQAAAB//9k=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9911" name="AutoShape 2" descr="data:image/jpeg;base64,/9j/4AAQSkZJRgABAQAAAQABAAD/2wCEAAkGBhQQEBQUEhIWFBUUFRUXFxYVFxYVGBUYFhgVFxcXFhQXGycfGRojHRQUHy8gIycrLCwvFh4yNTAqNSYrLCkBCQoKDgwOGg8PGiwlHyUpLC01NCwsLCwqLTQwLCwqLC8sLCwsKSwsNSwsLCksLCwqLSwsLCoqLCwtKSw1LDYwKv/AABEIAMQA7wMBIgACEQEDEQH/xAAcAAEAAgIDAQAAAAAAAAAAAAAABQYHCAEDBAL/xABGEAABAwEEBgcFBQYFAwUAAAABAAIDBAURITEGBxJBUWETIjJxgZGhQlJiscEjcpLR4QgUQ4Ki8BUzNFPSJLLCFhdjc5P/xAAbAQEAAgMBAQAAAAAAAAAAAAAABAUDBgcBAv/EADIRAAIBAwEGAwgCAgMAAAAAAAABAgMEEQUSITFBUXEGYdETIoGRocHh8EKxMmIUM3L/2gAMAwEAAhEDEQA/AM4oiIAih9KdLKezYDNUybIya0YvkPusbvPoN61z071xVdpFzIyaenxHRsJ2nj/5HjE9ww70BmvSrXFZ9BtN6Tp5Rh0cNzrjwc/sjzv5LFlu/tD1spIpoo6dvE/av83XN/pWMaSz3y9luHE4DzUzTaMtHbcTybgPNYaleEOLLK00u6ut9OO7q9y/PwFo6wrQqD9pWznk15YPwsuChJa2R/ae51/FxPzKtkVlRNyjHjj816GwtGTQPAKM76PJF3DwvVa9+ol2TfoUiOdzey4juJHyUvZ+m1dT/wCVWTt5dI8j8JJCsBiB3DyC6ZbNjdnG3yu+S8V8uaPqfheol7lRPusfdkvYmv8AtCAgTdHUt+Nuw7wey71BWT9F9e1BVkNmJpZD/u3GMnlKMB/MAsE1GjTD2CWnniPzUPWWRJFiReOIxHjwUmFxTnwZS3WkXVqtqccrqt69V8TdSKUOAc0hwIvBBvBB3gjNfS1H0M1l1lluHRSbcV/WhkJLDx2d7DzHqtkNBtYdNa0d8J2JWj7SFxG2zmPeb8Q8blnKotCIiALqqalkbC+RzWNaLy5xDWgcSTgFT9YGtKmsluyftagi9sLTlwdI72G+p3Ba56W6fVdpv2qiU7F/Vibe2Nnc3eeZvKAznpNr9oaa9tOHVTxvZ1I7/wD7CMfAFY0tnX7aM5IiMdO3hG3ad+N9/oAqJR2LJJjdsji7DyGZUvT6NxjtEuPkFgncU4cWW1ro93crMY4XV7vz9Dy12nNfP/mVtQ7l0rwPwtICjH2jKc5Xnve4/VWuOzYm5Rt8Rf8ANdwgb7o8gozvlyRcQ8L1Me9UXwTfoVSC3aiM3sqJmni2R4+RU9Zmte06cjZrZHAbpbpR/WCvY6lYc2NPgF5ZbEid7F33cF6r2PNHxU8MVkvcmn3yvUu9gftHzNuFZTNkHvwnYd+B17T5hZW0W1kUNpXCCcdIf4UnUk8Gntfy3rWGq0YOcbr+TvzCiJYHwuF4LXA3g5ZbwQpUK0J/4so7rTrm1/7YYXXivmbuItc9Ade09KWxV21UQ4ASZyxjvP8AmDkcee5bAWTa8VXC2aCRskbxeHNN47jwI3g4hZSAexERAFX9NtM4bKpXTy4nKOMG50j9zRwG8ncFNVlWyGN8kjg1jGlznHINaLyT4Balaw9Nn2rWOmN4ibe2Fh9hnEj3nZn9EB4NKdKp7TqHTVDtpxwa0dljdzWDcPmu6zNH/al8G/8AL8l2WFZOyBI8YnsjgOPeptVtxcvOzA3XR9DjsqvcrOeC+79PmfLWgC4C4cAvpF0fvN7xHG10shyjjaXuPgFAjFyeEbXVrU6ENqo0kd6Kfs7VhalQATHDTNP+8/af+Fl9ylBqSrbv9fDfw6J13mpSs6j6FJPxFZxeFtPsvVopiKyV2qe1IRez93qQNzHGNx7g8AKrVMj4JOiqYn08nuyAtv8AuuyI5rHO2qQ34JVtrNpcPZjLD8934+p2rhcoo5bkPaVgNfe6Pqu4bj+RUNZ1pTUc7ZYnuiljN4IwIPA8QeGRVxUba9lCVt47Yy58ip1vcuPuz4GravocasXWt1iXNcn28/7NgdWOsiO14LnXMqYwOljGR3dIz4T6HDhfG62tajbMZ0FOQ6reO8QtPtuG9x3DxOGeu9gW9NZ9SyeB2zJGd+RGTmuG8HIhdFbWS1c7pJHGSWVxLicyT9PlcrXJoai28LifEkklTKXOLpJHklznG8knMklWGzrDbHcXdZ3oO4fVd9mWaIW8XHM/Qcl7VU17lz92PA6BpOiQt0qtdZn05L8/qCIihGyhEXCA5REQBdc0DXi5wBHNdiL1PB5KKksNbisWpYRjvcy8t3je38wpTV/rCnsifaZe+F5HSwk4OHvN9143HwKklXLdsjY+0YOr7Q4cxyVlb3O17szSNZ0RUk69ut3NdPNeXVcjbmwbciradk8D9qOQXg7wd7XDc4HAhSC1g1OawTZtWIpXf9NO4NdflG84NkHAbjy7ls+CrA1ExF+0LpYYaWOjjdc6oO1Jdn0TDgP5nf8AYVgqxKHpZMey3E8+AVk1w2z+9WxUG/qxOELe6PA/1bRXmsCn2IQd7sfoFHuamxDdzLnRLRXN0lLhHe/t9SRXKLglUh0077GsWa0aoUtOdnDallzETOP3jkBzWd9FtDqazYtinjAJ7cjsZJDxc76DBVfUhZQZZxqCPtKqV7nHfssJYxvcLnHxWQ1e0aSpxwcs1C+neVnOT3cl0X7xCIiykAKPtywIK2IxVMTZGHjm08WuzaeYUgubkBrtpbonJZFQ2NzjJTSk9DKcwR/Df8Q9flHrOGsyxW1Vl1LSOsyN0rDwfEC8EeAI8Vgijm242O4tBVXd0lFqS5m8+Hr6daEqFR52d67dPgd6Iigm0lc0is+49I0YHB3fx8V36OWfcOkcMTg3u3lTE8Ie0tcLwc19MaAABgBgFKdw3S2P3BSQ0enG+d1y44/25v79z6REUUuz5e8NBJNwGZK92j2jNZaeNLEGxX3GomvaznsDN3gpHV7oYLVqXPmB/dKdwBbl00ueyT7ozPeOKzzDC1jQ1rQ1rQAGtFwAGQAGQVnQtVjamaTquu1Nt0bd4S3N8326dzGNnaiorgaqsmldvEd0TPqT6KT/APZGzbuxNfx6Z96vqKcopcEavOrObzKTb82YwtDUVDcTTVc8Ltwfsys8rgfVUXSLROtszrVMYkh/34by0ffbm1bErh7A4EEAgi4gi8EHMEHMLHOjCfFEq21G5tnmnN9nvXyNZY5A4Ag3g5EL7Vi1k6Eiy5mz04upJ3bLmboJDiNngx2PdcRwVdVTWpOlLB0LTdQjfUttbmtzX71C+XsBBBF4OBC+kWEsms7mUu0aPopC3dmOYOS2c1L6WGvsxge6+WnPRP4kAXxuPe3DvaVr5pNTXsa/eDce4/r81b/2e7b6G0nwk9Woid+KPrg+W2ryhU24JnLNVtFa3Uqa4cV2fpwMcWtUmWolkOJfI9xPEucT9VbqZmyxo4NA9FSZWbLiOBI8irxGcB3D5KLfcI/EvvCyW1VflH7n2uCL1yirDdTK2pC1A+zegv69NK9jhv2XEvYe43keBWQlrdYduy2bVCqgG0CNmaLISs5fEMwf1WedGNLKe0YhJTSB3vMOD4zwezMd+RV7SqKpHKOWahZTs6zhJbuT6r94kwiIspAITTG1301KXx9ouDQc9m+/HvwWLHWvMXbXTSbWd+2781miso2TMcyRoc1wuIP95qlWzobQ0jHTT1D4oh7xbj8LTde48gCVfaZe21Cm41FvzxxnJSajaXFaalTe7pnGDx2lpk4WFVyTG94a6Bh3yOlbst7yA439yxPRRbEbGnc0BSWkWkH+ISMEUZho4CTDGe1I45yyczu4ea8i1TVLinVrP2SwsnTvC2n1beh7WtxaS+HX48u2eYREVUbeEREAXxM65rjwBPkF9rhwvFy9R5JNppGadUdG2Ox6XZze10jjxc57r7/IDwVwWNtSOkAfSOo3n7Wlc64HN0TztNcO4kjy4rJK2BPKyjkE4uEnGXFBEXD3XAngCfJenwfS4WIbQ0wqZZC4SuYL8GsOyGjcMM+8q8aCW/JVRPEuLoyBt+8HA58xcrW50urb0vaya8/IrbfUqVep7OKZxrNomy2RWB3swueOTo7ng+nqsEUj9qNhO9o+Sy9ro0hENAaZp+2qyI2t3hgIMjjywA8ViWNmyABuAHktavWsJHQvDEJbVSfLcvjv/fifSIirTczxWwy+B/df5EFQuitqOpauOVpuLNu4/eY5v1U7aZ+xk+6VUqSEveGjff8AIlWtl/g+5ofidL/kQf8Ar92SGl9CYK+qjIu2J5R4bZu9LlP2fJtRMPwj0w+i9+vexugtd7wOrUMZKO+7Yd6sv8VBaOVG1EW72n0OI+q9vY5gn0Pjw1WULmVN/wAl9Vv/AKySyIiqTfwulsBZIJYZHwyjKSMlp8bs13IvqMnF5izDWoU68dirFNeZY7N1q2nAAHmGqA3vaY3+LmXA+IUqNeNTdjZzL+U+H/aqOilK8qLoUc/DlpJ5Tkuz9Uy01+t60pRdFFT04O/GVw7trq+iqVYZKmTpKqZ9Q/cZD1W/dZkF2IvidzUluySrfRbSg9pRy/Pf9OH0OFyiKMXAREQBERAEREB8wzywTMqKZ/RzR5Hc4b2PG9pWX9EdblNV3R1BFLUZFkhuY88Y5DhjwOPesRLqnpmvFzmgjmpdG5dNYe9Gv6lokLuXtKb2Z/R9/U2dBvF4xB3jLzS9azUFRUU3+mq54R7rXkt/CcFJf+s7Vuu/xKT/APOO/wA7lOV1SfM1ieg30XhRT7NffBmK0NAKaV5k68d5vcGEBvM3EG5Qds6wqCyYzBS3VE2N0UR2utxllGA7s+QWKa+sqan/AFFbUSj3S8tb+EYLop6VsYuY0Du/NZK+qznDYcm0uvAyWfhOSnt1Eodt79P3gd1ZWTVU7qmqdtyvwAHZjbuYwbgERFSzm5vLN7tranbU1TprCQREXwSCPt2TZgdzuHr+i41V2P8AvVqQx3Xi6Vzu4Rv+pC8Gk9T2WfzH5D6rI/7N9ibVRU1RGEbGxNPxPO07yDR+JXFpHZp56nOfENZVLxxX8Ul9/uWv9oHRj94oG1LBe+lde7j0b7g7yIYfNa/2JWdHKL8nYH6HzW5tZSNmjfHI0OY9pa5pyLXC4jyK1B050UfZldLTuv2QdqN3vxu7DvoeYKkzipRcWU1vXlQqxqx4p5J9FG2JaPSsuJ6zcDzG4qSVDODhJxZ1i2uIXFKNWHBhERfBnCIiAIiIAiIgCIiAIiIAiIgCIiAIiIAiIgCIiAL5kkDQScABeV9Kv6RWl/CafvfQLLSpupLZRCv7yNnQdWXw83y/ehEVlSZZHO4nActwW1+q3Rf/AA+zIYnC6R46WX777jce4bLfBYP1J6D/AL/WiaRt8FMQ51+T5M2M5+8eQ5rZ1XqSSwjlNScqknOXFvIVD1uavhalJtRD/qYAXRH3x7URPO7Dn3lXxF6fBpJDK+CS+4tc0kEHDLAtIVuoqxsrA5viOB4FZF11aqjLtV9Gy+QC+eJo7YH8Vo94bxvzzvvwdZ9e6F14y3jiFFuKHtFlcS90fVXZT2J/4Pj5efqXRF00lW2Voc04eo5Fdyp2mnhnR4TjOKlF5TCIi8PoIiIAiIgJ3QfV9JazHzOqDT07XuY0MAMkhbdtG84AYq2P1DwXdWuqgeJ2HDyuC69RlsAR1NG49aKQys5xyXX3dzgPxLKavYQhsrCOV3V1cutL2k3lN83uMM12pWtjvMFZFN8MrDGfxNvVWtWwK6jxqaKQNH8SK6VneS2+7xWx6L5lb05cjNQ1e8o8Kjfff/e81fp65knZcCeGR8jivQpjXBog2G0xKAWx1bS4FuGzKy4PHDHB38xVYo6eWM3F4kZzwcPzVdWoRg8J/M3HTdTq3UFKdPdnGYvg/NPevhk96Iiil6EREAREQBEUdatrCEXDF5yHDmV9wg5vCMFxcU7em6lR4SOLYtURNub2zly5lQ+jtgTWhVMghbtPkOZyaPae47gBiV56Kilq52xxtdJLK65rRiST8h6BbRasdXMdkU/WufUyAdLJw3iNnwj1OPC65o0VSjjmc01PUZ31Xae6K4L95snNEtGIrNpI6eEYMF7nb3vPae7mT5C4blMoizlWEREAWENbmpq/brKBmOLpoGjPeXxDjvLfEcFm9EBpLRVzoXXt8Qcj3q10Ne2Zt7TjvG8LKmtLUs2r26mhaGT4l8WTZuJbua/0PI4rAB6SnlIIdG9hIc1wIIIzDgfko1e3VTeuJd6Xq9SyezLfDp0816cy6oo6zLYbNgeq/hx7vyUiqicHB4kdEt7incQVSk8phERfBnCIiA5o7UkoqmKrhF74T1m/7kZ7bD4XrYqxbYjrKeOeF21HI0OB3jiDwIN4I5LXNTur7TL/AAqo6OUn9zndjv6CQ4bY+E7/ANFZWlb+D+BpviDTXn/lU1/69fX5mfEXDHggEEEEXgjEEHIg8FyrA08putrR81dmSFg+1p/t4+PU7YHe3a8gsKU04exrh7QBWzjmgi4i8HAjiDmtarRso0VZU0pyikJZzjf1mehChXkMw2uhsvhy59nXdF8JL6r8ZPlERVRvoREQBFwTdmq/atv33tiPe7/j+ay06UqjwiFe31Gzht1H2XNnrtW2xHe1mL/Rv6qGsqypq2dsULHSyyHAD1JO4DeTgF7NFNEKi06gQ07Lzm95wZG33nu3d2Z3LZ7QLV3T2RDsxjblcB0kzh1n8h7rOQ8b1cUqMaSwjm+oajVvZ7U9yXBcl+9TwatNV8Vkx7brpKp468m5o9yO/JvPM+ivKIsxXBERAEREAREQBUXWLqpgtZpe26GpA6soGDrsmygdoc8x6K9IgNMNINHaiz5zDURmN7cjucNzmO3jmF7LLt++5sp7nf8AL81tTpVojT2nAYqmMOGbXDB8Z95jtx9DvWtGsDVjUWS8lw6WnJuZM0YcmyD2Heh3LFUpRqLEidZX1aznt0n3XJnrBXKqll206Lqu6zOG8d35KzwTte0OabwVUVaMqT38Doun6nRvY+7ulzXP8o7ERFgLML4ljDgQReDgQvtF6eNJrDLlqx1gGkeyhq3/AGLjdTzO9gnKJ593gd3dlmZaxVFO2Rpa4Xg/3eFkPVjrHLCyhrn44Np53HB4yEchPtDIE93BW1vce0WzLic+1jSXaS9rSXuP6eXbp8u+Wlh3XbZXR1dLVAYStdBIeY60d/gSP5VmJUvXDZnTWROR2oSyZvLYcNr+lxUmcdqLiUtvWdGrGouTTMNoviKTaaDxAPmvtUB1tNNZQXVUVLY27TjcP7yXntG1GwjHF25o+vAKr1dY+Z17seAGQ5AKTQtnU3vgUep6zTs1sQ96fTku/oei07YdNgOqzhx71adXWqme1XB7r4aYHrSkYuuzbED2jzyHorZqz1Gul2am0WlseBZTnBz+Bl3tb8OZ33LPMFO2NoYxoa1oAa1oAAAyAAyCt4QUFiJz24uKlxN1KryyP0c0ap7PgENNGGMGe9zz7z3ZucpREX0YAiIgCIiAIiIAiIgCIiALpq6RkzHRyMa9jwQ5rgCHA7iCu5EBr3rM1IPptqos8GSHEvhxc+Ibyze9nLMc1imir3Quvae8HIrdpYn1nalGVm1UUIbHUYl0eTJu7cx/PI77s140pLDMlOrOlJTg8NGJ6C0WzNvbnvacx+i9apcsUtNKWua6OSMkOa4XFpGYIKsdl2w2YXHB/DjzH5Kpr2zh70eBv+k63G6xSrbp/R/ny+RIoiKGbGF1VNM2Ruy4YfLmOa7UXqbTyj5nCM4uMllMumgetV1Ls01ouLo+zFVG87I3Nm3/AM3nxWS9KHxy2bVHaDo3U0x2gQWkdG7EEYHctfnsDhcReDuK6G072xuiZPMyF/bibI4Ru34tvuVlTvFjEzS73w5NT2rZrD5N8PjzX17nFln7GP7oXjtW3BHe1mLuO5v5leS1LaAHRw4AC4uHyb+aaI6HVFqVAip2373vPYjb7zz8hmV5Sttp7c/kfWoa37Gmra2eWkk5dljd6/Ij7Ps6asmbHEx0sshwaMST9BzyC2J1a6mYrP2Z6rZmqsxvZCfgv7Tvi8uKsmgmrynsmLZiG3K4DpJnDrP5D3W/CPG9WlWJpzbbywiIh4EREAREQBERAEREAREQBERAEREAREQFH1j6rYLWZti6KpaOpLdg67JkgGbeeY9FrLbViT0FQ6GdhjlYfPg5p3tO4hbpKrae6v4LXg2JBsStB6KYDrMPA+8w72/VD1PG9GttkW0JOq/B+74v1UsqxpNozPZtQ6CobsvbiCOy9u57HbwV77GtnpOo/tbj736qrubbZ96HA3nRta9rihcP3uT6+T8/778ZhEXBKgG2Am5Vu2La272Rnq7z736Li2rY272MPV3n3v0U/q11ZS2tLeb46Zh+0l4/BHxdzyHkDaW1tj35mj61rXtM29u93N9fJeX99uPm1e6uZ7Xmub9nAwjpJiMG/C0e088N29bQaNaMQWdA2CmYGtGZzc929z3byV6LHseKjhZDAwRxsFwaPUk7ycyTmvap5qIREQBERAEREAREQBERAEREAREQBERAEREAREQBERAVvTrQaC1qYxSjZe28xSgdaN31ad4399y1U0i0ens+pdBO3Zew4EZOHsvYd7TxW56qGsjV9Ha9Nsm5k8YJhk4H3XcWHfwzQGutjWt0o2Xdsf1Dj3rxW7a998bDh7RG/kFG19BLSzvikaY5YnFrhkQR/efNSeheiEtqVbYIsL8ZHkXiNgzcfkBvJCixtYqe0X1XXK9S1VB8eDfNr94sk9WuruS16i7FlPGQZZP/AAZxefTPv2nsmyoqWFkMDAyOMXNaN3fxJzJ3rz6OaPQ0FMyngbssYPFx3ucd7iVJqUUIREQBERAEREAREQBERAEREAREQBERAEREAREQBERAEREAREQGFv2jLAhEMNWG3TGQROcPbZsucNobyLsDz7latSdgw09lQyxt+0qBtyOOJcQXAC/3QBgOZ4rlEBfkREAREQBERAEREAREQBERAEREB//Z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799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95425"/>
            <a:ext cx="411480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06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65</Words>
  <Application>Microsoft Office PowerPoint</Application>
  <PresentationFormat>Widescreen</PresentationFormat>
  <Paragraphs>13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Bodoni MT Black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</dc:creator>
  <cp:lastModifiedBy>Wendy</cp:lastModifiedBy>
  <cp:revision>2</cp:revision>
  <dcterms:created xsi:type="dcterms:W3CDTF">2014-05-12T15:47:29Z</dcterms:created>
  <dcterms:modified xsi:type="dcterms:W3CDTF">2014-07-09T21:16:51Z</dcterms:modified>
</cp:coreProperties>
</file>