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56" r:id="rId5"/>
    <p:sldId id="257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1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14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2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8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98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1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57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3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57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4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D80C-0135-45A2-9977-AFE15849E7D8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DD88-BE9B-4E33-9677-619A224975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0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2356" y="2967335"/>
            <a:ext cx="544732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Les </a:t>
            </a:r>
            <a:r>
              <a:rPr lang="en-US" sz="80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animaux</a:t>
            </a:r>
            <a:endParaRPr lang="en-U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33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7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63" y="3712654"/>
            <a:ext cx="1338297" cy="148837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823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62702" y="1781464"/>
            <a:ext cx="34701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souris</a:t>
            </a:r>
            <a:endParaRPr lang="en-US" sz="4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7638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chat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20" y="1358511"/>
            <a:ext cx="1227786" cy="1553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973" y="1186764"/>
            <a:ext cx="1439266" cy="171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8137" y="2967335"/>
            <a:ext cx="86157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Qu’est-ce</a:t>
            </a:r>
            <a:r>
              <a:rPr lang="en-U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80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que</a:t>
            </a:r>
            <a:r>
              <a:rPr lang="en-U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80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c’est</a:t>
            </a:r>
            <a:r>
              <a:rPr lang="en-U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en-U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33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3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38" y="2864570"/>
            <a:ext cx="1338297" cy="148837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704145" y="728868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04145" y="3254816"/>
            <a:ext cx="34701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souris</a:t>
            </a:r>
            <a:endParaRPr lang="en-US" sz="4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9738" y="5263299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chat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149" y="4840346"/>
            <a:ext cx="1227786" cy="1553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69" y="369150"/>
            <a:ext cx="1439266" cy="171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2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99488" y="2660283"/>
            <a:ext cx="81930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8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Jeu</a:t>
            </a:r>
            <a:r>
              <a:rPr lang="en-GB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 de </a:t>
            </a:r>
            <a:r>
              <a:rPr lang="en-GB" sz="8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mémoire</a:t>
            </a:r>
            <a:endParaRPr lang="en-GB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5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63" y="3712654"/>
            <a:ext cx="1338297" cy="148837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823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62702" y="1781464"/>
            <a:ext cx="34701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souris</a:t>
            </a:r>
            <a:endParaRPr lang="en-US" sz="4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7638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chat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2112" y="3614548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20" y="1358511"/>
            <a:ext cx="1227786" cy="1553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973" y="1186764"/>
            <a:ext cx="1439266" cy="17154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3296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20273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02112" y="1190636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8172" y="355968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97280" y="3581093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75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63" y="3712654"/>
            <a:ext cx="1338297" cy="148837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823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62702" y="1781464"/>
            <a:ext cx="34701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souris</a:t>
            </a:r>
            <a:endParaRPr lang="en-US" sz="4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7638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chat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2112" y="3614548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20" y="1358511"/>
            <a:ext cx="1227786" cy="1553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973" y="1186764"/>
            <a:ext cx="1439266" cy="17154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3296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20273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02112" y="1190636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8172" y="355968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97280" y="3581093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2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63" y="3712654"/>
            <a:ext cx="1338297" cy="148837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823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62702" y="1781464"/>
            <a:ext cx="34701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souris</a:t>
            </a:r>
            <a:endParaRPr lang="en-US" sz="4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7638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chat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2112" y="3614548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20" y="1358511"/>
            <a:ext cx="1227786" cy="1553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973" y="1186764"/>
            <a:ext cx="1439266" cy="17154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3296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20273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02112" y="1190636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8172" y="355968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97280" y="3581093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60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63" y="3712654"/>
            <a:ext cx="1338297" cy="148837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823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62702" y="1781464"/>
            <a:ext cx="34701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souris</a:t>
            </a:r>
            <a:endParaRPr lang="en-US" sz="4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7638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chat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2112" y="3614548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20" y="1358511"/>
            <a:ext cx="1227786" cy="1553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973" y="1186764"/>
            <a:ext cx="1439266" cy="17154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3296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20273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02112" y="1190636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8172" y="355968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97280" y="3581093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87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63" y="3712654"/>
            <a:ext cx="1338297" cy="148837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823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62702" y="1781464"/>
            <a:ext cx="34701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souris</a:t>
            </a:r>
            <a:endParaRPr lang="en-US" sz="4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76389" y="4187504"/>
            <a:ext cx="32941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C’est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chat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2112" y="3614548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20" y="1358511"/>
            <a:ext cx="1227786" cy="1553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973" y="1186764"/>
            <a:ext cx="1439266" cy="17154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3296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20273" y="118676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02112" y="1190636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8172" y="3559684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97280" y="3581093"/>
            <a:ext cx="3242734" cy="173566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18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xit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72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Wendy</cp:lastModifiedBy>
  <cp:revision>8</cp:revision>
  <dcterms:created xsi:type="dcterms:W3CDTF">2014-03-30T08:58:45Z</dcterms:created>
  <dcterms:modified xsi:type="dcterms:W3CDTF">2014-03-30T10:46:32Z</dcterms:modified>
</cp:coreProperties>
</file>