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45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29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0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4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2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4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3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1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0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14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A62A9-8AB4-4E9D-8EEA-6487EE89DD06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E14F8-1E6D-4441-BCF7-3CA7102C9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5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87827" y="2848243"/>
            <a:ext cx="75788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rgbClr val="FF0000"/>
                </a:solidFill>
                <a:effectLst/>
              </a:rPr>
              <a:t>La </a:t>
            </a:r>
            <a:r>
              <a:rPr lang="en-US" sz="8000" b="1" cap="none" spc="0" dirty="0" err="1" smtClean="0">
                <a:ln/>
                <a:solidFill>
                  <a:srgbClr val="FF0000"/>
                </a:solidFill>
                <a:effectLst/>
              </a:rPr>
              <a:t>música</a:t>
            </a:r>
            <a:endParaRPr lang="en-US" sz="80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12" y="4263757"/>
            <a:ext cx="1478039" cy="20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5803" y="3084541"/>
            <a:ext cx="7724116" cy="3064432"/>
          </a:xfrm>
          <a:prstGeom prst="rect">
            <a:avLst/>
          </a:prstGeom>
          <a:ln w="1270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pop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la música jazz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l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 música clásica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reggae</a:t>
            </a:r>
            <a:endParaRPr lang="en-GB" sz="4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Voice 3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24" y="2312035"/>
            <a:ext cx="431596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60321" y="625643"/>
            <a:ext cx="6355080" cy="8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4800" b="1" dirty="0">
                <a:solidFill>
                  <a:srgbClr val="222222"/>
                </a:solidFill>
                <a:latin typeface="Calibri" panose="020F0502020204030204" pitchFamily="34" charset="0"/>
              </a:rPr>
              <a:t>¿Qué tipo de música </a:t>
            </a:r>
            <a:r>
              <a:rPr lang="es-ES" sz="48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es?</a:t>
            </a:r>
            <a:endParaRPr lang="es-ES" sz="48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oice 3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9" y="2329898"/>
            <a:ext cx="431596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334" y="3082734"/>
            <a:ext cx="7718854" cy="3046988"/>
          </a:xfrm>
          <a:prstGeom prst="rect">
            <a:avLst/>
          </a:prstGeom>
          <a:ln w="1270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pop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la música jazz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l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 música clásica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reggae</a:t>
            </a:r>
            <a:endParaRPr lang="en-GB" sz="4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0321" y="625643"/>
            <a:ext cx="6355080" cy="8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4800" b="1" dirty="0">
                <a:solidFill>
                  <a:srgbClr val="222222"/>
                </a:solidFill>
                <a:latin typeface="Calibri" panose="020F0502020204030204" pitchFamily="34" charset="0"/>
              </a:rPr>
              <a:t>¿Qué tipo de música </a:t>
            </a:r>
            <a:r>
              <a:rPr lang="es-ES" sz="48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es?</a:t>
            </a:r>
            <a:endParaRPr lang="es-ES" sz="48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7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8434" y="3073109"/>
            <a:ext cx="7718854" cy="3046988"/>
          </a:xfrm>
          <a:prstGeom prst="rect">
            <a:avLst/>
          </a:prstGeom>
          <a:ln w="1270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pop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la música jazz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l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 música clásica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reggae</a:t>
            </a:r>
            <a:endParaRPr lang="en-GB" sz="4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0321" y="625643"/>
            <a:ext cx="6355080" cy="8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4800" b="1" dirty="0">
                <a:solidFill>
                  <a:srgbClr val="222222"/>
                </a:solidFill>
                <a:latin typeface="Calibri" panose="020F0502020204030204" pitchFamily="34" charset="0"/>
              </a:rPr>
              <a:t>¿Qué tipo de música </a:t>
            </a:r>
            <a:r>
              <a:rPr lang="es-ES" sz="48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es?</a:t>
            </a:r>
            <a:endParaRPr lang="es-ES" sz="48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" name="Voice 3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83" y="2370134"/>
            <a:ext cx="43159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oice 3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65" y="2324264"/>
            <a:ext cx="431596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1314" y="3099519"/>
            <a:ext cx="7718854" cy="3046988"/>
          </a:xfrm>
          <a:prstGeom prst="rect">
            <a:avLst/>
          </a:prstGeom>
          <a:ln w="127000">
            <a:solidFill>
              <a:srgbClr val="CD3B8E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pop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la música jazz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l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a música clásica</a:t>
            </a:r>
            <a:endParaRPr lang="en-GB" sz="4800" dirty="0" smtClean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4800" dirty="0" smtClean="0">
                <a:effectLst/>
                <a:ea typeface="Times New Roman" panose="02020603050405020304" pitchFamily="18" charset="0"/>
              </a:rPr>
              <a:t>Es</a:t>
            </a:r>
            <a:r>
              <a:rPr lang="es-ES_tradnl" sz="48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la música reggae</a:t>
            </a:r>
            <a:endParaRPr lang="en-GB" sz="4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0321" y="625643"/>
            <a:ext cx="6355080" cy="852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4800" b="1" dirty="0">
                <a:solidFill>
                  <a:srgbClr val="222222"/>
                </a:solidFill>
                <a:latin typeface="Calibri" panose="020F0502020204030204" pitchFamily="34" charset="0"/>
              </a:rPr>
              <a:t>¿Qué tipo de música </a:t>
            </a:r>
            <a:r>
              <a:rPr lang="es-ES" sz="48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es?</a:t>
            </a:r>
            <a:endParaRPr lang="es-ES" sz="4800" b="1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1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94</Words>
  <Application>Microsoft Office PowerPoint</Application>
  <PresentationFormat>Widescreen</PresentationFormat>
  <Paragraphs>21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Wendy Walker</cp:lastModifiedBy>
  <cp:revision>9</cp:revision>
  <dcterms:created xsi:type="dcterms:W3CDTF">2015-09-13T10:46:57Z</dcterms:created>
  <dcterms:modified xsi:type="dcterms:W3CDTF">2015-09-18T10:38:00Z</dcterms:modified>
</cp:coreProperties>
</file>