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DBAB3D-FED8-4BC4-B944-18F63C2F30B8}" type="datetimeFigureOut">
              <a:rPr lang="en-GB" smtClean="0"/>
              <a:t>22/06/2016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042F83-C004-401B-810E-F6933323FB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01587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B603D-BB8F-4534-86EB-A5BCAEA86A6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28046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B603D-BB8F-4534-86EB-A5BCAEA86A67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20810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B603D-BB8F-4534-86EB-A5BCAEA86A67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68632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B603D-BB8F-4534-86EB-A5BCAEA86A67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59235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B603D-BB8F-4534-86EB-A5BCAEA86A67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12299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B603D-BB8F-4534-86EB-A5BCAEA86A67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70453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B603D-BB8F-4534-86EB-A5BCAEA86A67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33792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B603D-BB8F-4534-86EB-A5BCAEA86A67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8033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B603D-BB8F-4534-86EB-A5BCAEA86A67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7837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B603D-BB8F-4534-86EB-A5BCAEA86A67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2582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B603D-BB8F-4534-86EB-A5BCAEA86A67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240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B603D-BB8F-4534-86EB-A5BCAEA86A67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7032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B603D-BB8F-4534-86EB-A5BCAEA86A67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8567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B603D-BB8F-4534-86EB-A5BCAEA86A67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5442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B603D-BB8F-4534-86EB-A5BCAEA86A67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223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B603D-BB8F-4534-86EB-A5BCAEA86A67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056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76FAB-A692-41FE-946B-FC765EFF8053}" type="datetimeFigureOut">
              <a:rPr lang="en-GB" smtClean="0"/>
              <a:t>22/06/2016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70E6A-5E49-434E-A172-5CDD113977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8415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76FAB-A692-41FE-946B-FC765EFF8053}" type="datetimeFigureOut">
              <a:rPr lang="en-GB" smtClean="0"/>
              <a:t>22/06/2016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70E6A-5E49-434E-A172-5CDD113977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9682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76FAB-A692-41FE-946B-FC765EFF8053}" type="datetimeFigureOut">
              <a:rPr lang="en-GB" smtClean="0"/>
              <a:t>22/06/2016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70E6A-5E49-434E-A172-5CDD113977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5869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76FAB-A692-41FE-946B-FC765EFF8053}" type="datetimeFigureOut">
              <a:rPr lang="en-GB" smtClean="0"/>
              <a:t>22/06/2016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70E6A-5E49-434E-A172-5CDD113977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109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76FAB-A692-41FE-946B-FC765EFF8053}" type="datetimeFigureOut">
              <a:rPr lang="en-GB" smtClean="0"/>
              <a:t>22/06/2016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70E6A-5E49-434E-A172-5CDD113977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4994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76FAB-A692-41FE-946B-FC765EFF8053}" type="datetimeFigureOut">
              <a:rPr lang="en-GB" smtClean="0"/>
              <a:t>22/06/2016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70E6A-5E49-434E-A172-5CDD113977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028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76FAB-A692-41FE-946B-FC765EFF8053}" type="datetimeFigureOut">
              <a:rPr lang="en-GB" smtClean="0"/>
              <a:t>22/06/2016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70E6A-5E49-434E-A172-5CDD113977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4770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76FAB-A692-41FE-946B-FC765EFF8053}" type="datetimeFigureOut">
              <a:rPr lang="en-GB" smtClean="0"/>
              <a:t>22/06/2016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70E6A-5E49-434E-A172-5CDD113977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0462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76FAB-A692-41FE-946B-FC765EFF8053}" type="datetimeFigureOut">
              <a:rPr lang="en-GB" smtClean="0"/>
              <a:t>22/06/2016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70E6A-5E49-434E-A172-5CDD113977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6980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76FAB-A692-41FE-946B-FC765EFF8053}" type="datetimeFigureOut">
              <a:rPr lang="en-GB" smtClean="0"/>
              <a:t>22/06/2016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70E6A-5E49-434E-A172-5CDD113977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4340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76FAB-A692-41FE-946B-FC765EFF8053}" type="datetimeFigureOut">
              <a:rPr lang="en-GB" smtClean="0"/>
              <a:t>22/06/2016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70E6A-5E49-434E-A172-5CDD113977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3724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776FAB-A692-41FE-946B-FC765EFF8053}" type="datetimeFigureOut">
              <a:rPr lang="en-GB" smtClean="0"/>
              <a:t>22/06/2016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070E6A-5E49-434E-A172-5CDD113977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2861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8800" b="1" dirty="0"/>
              <a:t>El </a:t>
            </a:r>
            <a:r>
              <a:rPr lang="en-GB" sz="8800" b="1" dirty="0" err="1"/>
              <a:t>Colegio</a:t>
            </a:r>
            <a:endParaRPr lang="en-US" sz="8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4800" dirty="0" smtClean="0"/>
              <a:t>L.O.: </a:t>
            </a:r>
            <a:r>
              <a:rPr lang="en-GB" sz="4800" dirty="0" err="1"/>
              <a:t>Aprender</a:t>
            </a:r>
            <a:r>
              <a:rPr lang="en-GB" sz="4800" dirty="0"/>
              <a:t> las </a:t>
            </a:r>
            <a:r>
              <a:rPr lang="en-GB" sz="4800" dirty="0" err="1"/>
              <a:t>asignaturas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979874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La</a:t>
            </a:r>
            <a:r>
              <a:rPr lang="en-GB" dirty="0" smtClean="0"/>
              <a:t> </a:t>
            </a:r>
            <a:r>
              <a:rPr lang="en-GB" dirty="0" err="1" smtClean="0"/>
              <a:t>informática</a:t>
            </a:r>
            <a:endParaRPr lang="en-US" dirty="0"/>
          </a:p>
        </p:txBody>
      </p:sp>
      <p:pic>
        <p:nvPicPr>
          <p:cNvPr id="23554" name="Picture 2" descr="http://www.bbc.co.uk/schools/gcsebitesize/ict/images/ict01general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30052" y="1874271"/>
            <a:ext cx="4643470" cy="464347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97444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70C0"/>
                </a:solidFill>
              </a:rPr>
              <a:t>El</a:t>
            </a:r>
            <a:r>
              <a:rPr lang="en-GB" dirty="0" smtClean="0"/>
              <a:t> </a:t>
            </a:r>
            <a:r>
              <a:rPr lang="en-GB" dirty="0" err="1" smtClean="0"/>
              <a:t>inglés</a:t>
            </a:r>
            <a:endParaRPr lang="en-US" dirty="0"/>
          </a:p>
        </p:txBody>
      </p:sp>
      <p:pic>
        <p:nvPicPr>
          <p:cNvPr id="4100" name="Picture 4" descr="http://grammar.phillipmartin.info/la_verb_tenses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9900" y="2009775"/>
            <a:ext cx="6172200" cy="4295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6882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La</a:t>
            </a:r>
            <a:r>
              <a:rPr lang="en-GB" dirty="0" smtClean="0"/>
              <a:t> </a:t>
            </a:r>
            <a:r>
              <a:rPr lang="en-GB" dirty="0" err="1" smtClean="0"/>
              <a:t>música</a:t>
            </a:r>
            <a:endParaRPr lang="en-US" dirty="0"/>
          </a:p>
        </p:txBody>
      </p:sp>
      <p:pic>
        <p:nvPicPr>
          <p:cNvPr id="4" name="Picture 9" descr="EN00501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32201" y="1690688"/>
            <a:ext cx="4659313" cy="458311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98854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La</a:t>
            </a:r>
            <a:r>
              <a:rPr lang="en-GB" dirty="0" smtClean="0"/>
              <a:t> </a:t>
            </a:r>
            <a:r>
              <a:rPr lang="en-GB" dirty="0" err="1" smtClean="0"/>
              <a:t>religión</a:t>
            </a:r>
            <a:endParaRPr lang="en-US" dirty="0"/>
          </a:p>
        </p:txBody>
      </p:sp>
      <p:pic>
        <p:nvPicPr>
          <p:cNvPr id="3" name="Picture 2" descr="PopSchool-ReligiousEducatio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10050" y="2000240"/>
            <a:ext cx="3786204" cy="3786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8867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70C0"/>
                </a:solidFill>
              </a:rPr>
              <a:t>El</a:t>
            </a:r>
            <a:r>
              <a:rPr lang="en-GB" dirty="0" smtClean="0"/>
              <a:t> </a:t>
            </a:r>
            <a:r>
              <a:rPr lang="en-GB" dirty="0" err="1" smtClean="0"/>
              <a:t>español</a:t>
            </a:r>
            <a:endParaRPr lang="en-US" dirty="0"/>
          </a:p>
        </p:txBody>
      </p:sp>
      <p:pic>
        <p:nvPicPr>
          <p:cNvPr id="5124" name="Picture 4" descr="http://www.marcasrenombradas.com/wp-content/uploads/2011/07/hol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49" y="2247900"/>
            <a:ext cx="4238625" cy="3543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5197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70C0"/>
                </a:solidFill>
              </a:rPr>
              <a:t>El</a:t>
            </a:r>
            <a:r>
              <a:rPr lang="en-GB" dirty="0" smtClean="0"/>
              <a:t> </a:t>
            </a:r>
            <a:r>
              <a:rPr lang="en-GB" dirty="0" err="1" smtClean="0"/>
              <a:t>dibujo</a:t>
            </a:r>
            <a:endParaRPr lang="en-GB" dirty="0"/>
          </a:p>
        </p:txBody>
      </p:sp>
      <p:pic>
        <p:nvPicPr>
          <p:cNvPr id="29698" name="Picture 2" descr="http://www.picgifs.com/clip-art/activities/painting/clip-art-painting-02524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3832" y="2636912"/>
            <a:ext cx="2795042" cy="3091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6980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Say three school subjects you study: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5520" y="1600201"/>
            <a:ext cx="8640960" cy="4525963"/>
          </a:xfrm>
        </p:spPr>
        <p:txBody>
          <a:bodyPr>
            <a:normAutofit/>
          </a:bodyPr>
          <a:lstStyle/>
          <a:p>
            <a:r>
              <a:rPr lang="en-GB" sz="5400" dirty="0" err="1" smtClean="0"/>
              <a:t>Pregunta</a:t>
            </a:r>
            <a:r>
              <a:rPr lang="en-GB" sz="5400" dirty="0" smtClean="0"/>
              <a:t>: </a:t>
            </a:r>
            <a:endParaRPr lang="en-GB" sz="5400" b="1" dirty="0"/>
          </a:p>
          <a:p>
            <a:r>
              <a:rPr lang="en-GB" sz="5400" b="1" dirty="0"/>
              <a:t>¿</a:t>
            </a:r>
            <a:r>
              <a:rPr lang="en-GB" sz="5400" b="1" dirty="0" err="1"/>
              <a:t>Qué</a:t>
            </a:r>
            <a:r>
              <a:rPr lang="en-GB" sz="5400" b="1" dirty="0"/>
              <a:t> </a:t>
            </a:r>
            <a:r>
              <a:rPr lang="en-GB" sz="5400" b="1" dirty="0" err="1"/>
              <a:t>asignaturas</a:t>
            </a:r>
            <a:r>
              <a:rPr lang="en-GB" sz="5400" b="1" dirty="0"/>
              <a:t> </a:t>
            </a:r>
            <a:r>
              <a:rPr lang="en-GB" sz="5400" b="1" dirty="0" err="1"/>
              <a:t>estudias</a:t>
            </a:r>
            <a:r>
              <a:rPr lang="en-GB" sz="5400" b="1" dirty="0"/>
              <a:t>?</a:t>
            </a:r>
          </a:p>
          <a:p>
            <a:r>
              <a:rPr lang="en-GB" sz="5400" dirty="0" err="1" smtClean="0"/>
              <a:t>Respuesta</a:t>
            </a:r>
            <a:r>
              <a:rPr lang="en-GB" sz="5400" dirty="0" smtClean="0"/>
              <a:t>:</a:t>
            </a:r>
            <a:endParaRPr lang="en-GB" sz="5400" dirty="0"/>
          </a:p>
          <a:p>
            <a:r>
              <a:rPr lang="en-GB" sz="5400" b="1" dirty="0"/>
              <a:t>Estudio…</a:t>
            </a:r>
          </a:p>
        </p:txBody>
      </p:sp>
    </p:spTree>
    <p:extLst>
      <p:ext uri="{BB962C8B-B14F-4D97-AF65-F5344CB8AC3E}">
        <p14:creationId xmlns:p14="http://schemas.microsoft.com/office/powerpoint/2010/main" val="2187061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¿</a:t>
            </a:r>
            <a:r>
              <a:rPr lang="en-US" b="1" dirty="0" err="1"/>
              <a:t>Qué</a:t>
            </a:r>
            <a:r>
              <a:rPr lang="en-US" b="1" dirty="0"/>
              <a:t> </a:t>
            </a:r>
            <a:r>
              <a:rPr lang="en-US" b="1" dirty="0" err="1"/>
              <a:t>asignaturas</a:t>
            </a:r>
            <a:r>
              <a:rPr lang="en-US" b="1" dirty="0"/>
              <a:t> </a:t>
            </a:r>
            <a:r>
              <a:rPr lang="en-US" b="1" dirty="0" err="1" smtClean="0"/>
              <a:t>estudias</a:t>
            </a:r>
            <a:r>
              <a:rPr lang="en-US" b="1" dirty="0" smtClean="0"/>
              <a:t>?</a:t>
            </a:r>
            <a:br>
              <a:rPr lang="en-US" b="1" dirty="0" smtClean="0"/>
            </a:br>
            <a:r>
              <a:rPr lang="en-US" b="1" dirty="0" err="1" smtClean="0"/>
              <a:t>Estudio</a:t>
            </a:r>
            <a:r>
              <a:rPr lang="en-US" b="1" dirty="0" smtClean="0"/>
              <a:t>…</a:t>
            </a:r>
            <a:r>
              <a:rPr lang="en-US" b="1" dirty="0"/>
              <a:t/>
            </a:r>
            <a:br>
              <a:rPr lang="en-US" b="1" dirty="0"/>
            </a:b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595406" y="1986189"/>
            <a:ext cx="2376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/>
              <a:t>1</a:t>
            </a:r>
            <a:r>
              <a:rPr lang="en-GB" sz="3200" dirty="0"/>
              <a:t> </a:t>
            </a:r>
            <a:r>
              <a:rPr lang="en-GB" sz="3200" dirty="0">
                <a:solidFill>
                  <a:srgbClr val="FF0000"/>
                </a:solidFill>
              </a:rPr>
              <a:t>las</a:t>
            </a:r>
            <a:r>
              <a:rPr lang="en-GB" sz="3200" dirty="0"/>
              <a:t> ciencias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1595406" y="3908182"/>
            <a:ext cx="27514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/>
              <a:t>7</a:t>
            </a:r>
            <a:r>
              <a:rPr lang="en-GB" sz="3200" dirty="0"/>
              <a:t> </a:t>
            </a:r>
            <a:r>
              <a:rPr lang="en-GB" sz="3200" dirty="0">
                <a:solidFill>
                  <a:srgbClr val="FF0000"/>
                </a:solidFill>
              </a:rPr>
              <a:t>la</a:t>
            </a:r>
            <a:r>
              <a:rPr lang="en-GB" sz="3200" dirty="0"/>
              <a:t> </a:t>
            </a:r>
            <a:r>
              <a:rPr lang="en-GB" sz="3200" dirty="0" err="1"/>
              <a:t>tecnología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5738810" y="3560393"/>
            <a:ext cx="36695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/>
              <a:t>8</a:t>
            </a:r>
            <a:r>
              <a:rPr lang="en-GB" sz="3200" dirty="0"/>
              <a:t> </a:t>
            </a:r>
            <a:r>
              <a:rPr lang="en-GB" sz="3200" dirty="0">
                <a:solidFill>
                  <a:srgbClr val="FF0000"/>
                </a:solidFill>
              </a:rPr>
              <a:t>la</a:t>
            </a:r>
            <a:r>
              <a:rPr lang="en-GB" sz="3200" dirty="0"/>
              <a:t> </a:t>
            </a:r>
            <a:r>
              <a:rPr lang="en-GB" sz="3200" dirty="0" err="1"/>
              <a:t>educación</a:t>
            </a:r>
            <a:r>
              <a:rPr lang="en-GB" sz="3200" dirty="0"/>
              <a:t> </a:t>
            </a:r>
            <a:r>
              <a:rPr lang="en-GB" sz="3200" dirty="0" err="1"/>
              <a:t>física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6117045" y="1667193"/>
            <a:ext cx="21237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/>
              <a:t>3</a:t>
            </a:r>
            <a:r>
              <a:rPr lang="en-GB" sz="3200" dirty="0"/>
              <a:t> </a:t>
            </a:r>
            <a:r>
              <a:rPr lang="en-GB" sz="3200" dirty="0">
                <a:solidFill>
                  <a:srgbClr val="0070C0"/>
                </a:solidFill>
              </a:rPr>
              <a:t>el</a:t>
            </a:r>
            <a:r>
              <a:rPr lang="en-GB" sz="3200" dirty="0"/>
              <a:t> </a:t>
            </a:r>
            <a:r>
              <a:rPr lang="en-GB" sz="3200" dirty="0" err="1"/>
              <a:t>teatro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3431705" y="4788458"/>
            <a:ext cx="26853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/>
              <a:t>9</a:t>
            </a:r>
            <a:r>
              <a:rPr lang="en-GB" sz="3200" dirty="0"/>
              <a:t> </a:t>
            </a:r>
            <a:r>
              <a:rPr lang="en-GB" sz="3200" dirty="0">
                <a:solidFill>
                  <a:srgbClr val="FF0000"/>
                </a:solidFill>
              </a:rPr>
              <a:t>la</a:t>
            </a:r>
            <a:r>
              <a:rPr lang="en-GB" sz="3200" dirty="0"/>
              <a:t> </a:t>
            </a:r>
            <a:r>
              <a:rPr lang="en-GB" sz="3200" dirty="0" err="1"/>
              <a:t>geografía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2639616" y="3143249"/>
            <a:ext cx="2304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/>
              <a:t>5</a:t>
            </a:r>
            <a:r>
              <a:rPr lang="en-GB" sz="3200" dirty="0"/>
              <a:t> </a:t>
            </a:r>
            <a:r>
              <a:rPr lang="en-GB" sz="3200" dirty="0">
                <a:solidFill>
                  <a:srgbClr val="FF0000"/>
                </a:solidFill>
              </a:rPr>
              <a:t>la</a:t>
            </a:r>
            <a:r>
              <a:rPr lang="en-GB" sz="3200" dirty="0"/>
              <a:t> </a:t>
            </a:r>
            <a:r>
              <a:rPr lang="en-GB" sz="3200" dirty="0" err="1"/>
              <a:t>historia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7032104" y="5572141"/>
            <a:ext cx="31786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/>
              <a:t>13</a:t>
            </a:r>
            <a:r>
              <a:rPr lang="en-GB" sz="3200" dirty="0"/>
              <a:t> </a:t>
            </a:r>
            <a:r>
              <a:rPr lang="en-GB" sz="3200" dirty="0">
                <a:solidFill>
                  <a:srgbClr val="FF0000"/>
                </a:solidFill>
              </a:rPr>
              <a:t>la</a:t>
            </a:r>
            <a:r>
              <a:rPr lang="en-GB" sz="3200" dirty="0"/>
              <a:t> </a:t>
            </a:r>
            <a:r>
              <a:rPr lang="en-GB" sz="3200" dirty="0" err="1"/>
              <a:t>informática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4346891" y="2203071"/>
            <a:ext cx="20365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/>
              <a:t>2</a:t>
            </a:r>
            <a:r>
              <a:rPr lang="en-GB" sz="3200" dirty="0"/>
              <a:t> </a:t>
            </a:r>
            <a:r>
              <a:rPr lang="en-GB" sz="3200" dirty="0">
                <a:solidFill>
                  <a:srgbClr val="0070C0"/>
                </a:solidFill>
              </a:rPr>
              <a:t>el</a:t>
            </a:r>
            <a:r>
              <a:rPr lang="en-GB" sz="3200" dirty="0"/>
              <a:t> </a:t>
            </a:r>
            <a:r>
              <a:rPr lang="en-GB" sz="3200" dirty="0" err="1"/>
              <a:t>inglés</a:t>
            </a:r>
            <a:endParaRPr lang="en-US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6887544" y="2712362"/>
            <a:ext cx="3323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/>
              <a:t>6</a:t>
            </a:r>
            <a:r>
              <a:rPr lang="en-GB" sz="3200" dirty="0"/>
              <a:t> </a:t>
            </a:r>
            <a:r>
              <a:rPr lang="en-GB" sz="3200" dirty="0">
                <a:solidFill>
                  <a:srgbClr val="FF0000"/>
                </a:solidFill>
              </a:rPr>
              <a:t>las</a:t>
            </a:r>
            <a:r>
              <a:rPr lang="en-GB" sz="3200" dirty="0"/>
              <a:t> </a:t>
            </a:r>
            <a:r>
              <a:rPr lang="en-GB" sz="3200" dirty="0" err="1"/>
              <a:t>matemáticas</a:t>
            </a:r>
            <a:endParaRPr lang="en-US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1595406" y="5572141"/>
            <a:ext cx="24123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/>
              <a:t>11</a:t>
            </a:r>
            <a:r>
              <a:rPr lang="en-GB" sz="3200" dirty="0"/>
              <a:t> </a:t>
            </a:r>
            <a:r>
              <a:rPr lang="en-GB" sz="3200" dirty="0">
                <a:solidFill>
                  <a:srgbClr val="FF0000"/>
                </a:solidFill>
              </a:rPr>
              <a:t>la</a:t>
            </a:r>
            <a:r>
              <a:rPr lang="en-GB" sz="3200" dirty="0"/>
              <a:t> </a:t>
            </a:r>
            <a:r>
              <a:rPr lang="en-GB" sz="3200" dirty="0" err="1"/>
              <a:t>música</a:t>
            </a:r>
            <a:endParaRPr lang="en-US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7373610" y="4492957"/>
            <a:ext cx="23227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/>
              <a:t>10</a:t>
            </a:r>
            <a:r>
              <a:rPr lang="en-GB" sz="3200" dirty="0"/>
              <a:t> </a:t>
            </a:r>
            <a:r>
              <a:rPr lang="en-GB" sz="3200" dirty="0">
                <a:solidFill>
                  <a:srgbClr val="FF0000"/>
                </a:solidFill>
              </a:rPr>
              <a:t>la</a:t>
            </a:r>
            <a:r>
              <a:rPr lang="en-GB" sz="3200" dirty="0"/>
              <a:t> </a:t>
            </a:r>
            <a:r>
              <a:rPr lang="en-GB" sz="3200" dirty="0" err="1"/>
              <a:t>religión</a:t>
            </a:r>
            <a:endParaRPr lang="en-US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4151784" y="5929331"/>
            <a:ext cx="25157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/>
              <a:t>12</a:t>
            </a:r>
            <a:r>
              <a:rPr lang="en-GB" sz="3200" dirty="0"/>
              <a:t> </a:t>
            </a:r>
            <a:r>
              <a:rPr lang="en-GB" sz="3200" dirty="0">
                <a:solidFill>
                  <a:srgbClr val="FF0000"/>
                </a:solidFill>
              </a:rPr>
              <a:t>el</a:t>
            </a:r>
            <a:r>
              <a:rPr lang="en-GB" sz="3200" dirty="0"/>
              <a:t> </a:t>
            </a:r>
            <a:r>
              <a:rPr lang="en-GB" sz="3200" dirty="0" err="1"/>
              <a:t>españ</a:t>
            </a:r>
            <a:r>
              <a:rPr lang="en-US" sz="3200" dirty="0" err="1"/>
              <a:t>ol</a:t>
            </a:r>
            <a:endParaRPr lang="en-GB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8240820" y="1792335"/>
            <a:ext cx="21414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/>
              <a:t>4</a:t>
            </a:r>
            <a:r>
              <a:rPr lang="en-GB" sz="3200" dirty="0"/>
              <a:t> </a:t>
            </a:r>
            <a:r>
              <a:rPr lang="en-GB" sz="3200" dirty="0">
                <a:solidFill>
                  <a:srgbClr val="0070C0"/>
                </a:solidFill>
              </a:rPr>
              <a:t>el</a:t>
            </a:r>
            <a:r>
              <a:rPr lang="en-GB" sz="3200" dirty="0"/>
              <a:t> </a:t>
            </a:r>
            <a:r>
              <a:rPr lang="en-GB" sz="3200" dirty="0" err="1"/>
              <a:t>dibujo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49623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Estudio</a:t>
            </a:r>
            <a:r>
              <a:rPr lang="en-US" b="1" dirty="0" smtClean="0"/>
              <a:t>…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595406" y="1986189"/>
            <a:ext cx="2376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/>
              <a:t>1</a:t>
            </a:r>
            <a:r>
              <a:rPr lang="en-GB" sz="3200" dirty="0"/>
              <a:t> </a:t>
            </a:r>
            <a:r>
              <a:rPr lang="en-GB" sz="3200" dirty="0">
                <a:solidFill>
                  <a:srgbClr val="FF0000"/>
                </a:solidFill>
              </a:rPr>
              <a:t>las</a:t>
            </a:r>
            <a:r>
              <a:rPr lang="en-GB" sz="3200" dirty="0"/>
              <a:t> ciencias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1595406" y="3908182"/>
            <a:ext cx="27514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/>
              <a:t>7</a:t>
            </a:r>
            <a:r>
              <a:rPr lang="en-GB" sz="3200" dirty="0"/>
              <a:t> </a:t>
            </a:r>
            <a:r>
              <a:rPr lang="en-GB" sz="3200" dirty="0">
                <a:solidFill>
                  <a:srgbClr val="FF0000"/>
                </a:solidFill>
              </a:rPr>
              <a:t>la</a:t>
            </a:r>
            <a:r>
              <a:rPr lang="en-GB" sz="3200" dirty="0"/>
              <a:t> </a:t>
            </a:r>
            <a:r>
              <a:rPr lang="en-GB" sz="3200" dirty="0" err="1"/>
              <a:t>tecnología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5738810" y="3560393"/>
            <a:ext cx="36695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/>
              <a:t>8</a:t>
            </a:r>
            <a:r>
              <a:rPr lang="en-GB" sz="3200" dirty="0"/>
              <a:t> </a:t>
            </a:r>
            <a:r>
              <a:rPr lang="en-GB" sz="3200" dirty="0">
                <a:solidFill>
                  <a:srgbClr val="FF0000"/>
                </a:solidFill>
              </a:rPr>
              <a:t>la</a:t>
            </a:r>
            <a:r>
              <a:rPr lang="en-GB" sz="3200" dirty="0"/>
              <a:t> </a:t>
            </a:r>
            <a:r>
              <a:rPr lang="en-GB" sz="3200" dirty="0" err="1"/>
              <a:t>educación</a:t>
            </a:r>
            <a:r>
              <a:rPr lang="en-GB" sz="3200" dirty="0"/>
              <a:t> </a:t>
            </a:r>
            <a:r>
              <a:rPr lang="en-GB" sz="3200" dirty="0" err="1"/>
              <a:t>física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6117045" y="1667193"/>
            <a:ext cx="21237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/>
              <a:t>3</a:t>
            </a:r>
            <a:r>
              <a:rPr lang="en-GB" sz="3200" dirty="0"/>
              <a:t> </a:t>
            </a:r>
            <a:r>
              <a:rPr lang="en-GB" sz="3200" dirty="0">
                <a:solidFill>
                  <a:srgbClr val="0070C0"/>
                </a:solidFill>
              </a:rPr>
              <a:t>el</a:t>
            </a:r>
            <a:r>
              <a:rPr lang="en-GB" sz="3200" dirty="0"/>
              <a:t> </a:t>
            </a:r>
            <a:r>
              <a:rPr lang="en-GB" sz="3200" dirty="0" err="1"/>
              <a:t>teatro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3431705" y="4788458"/>
            <a:ext cx="26853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/>
              <a:t>9</a:t>
            </a:r>
            <a:r>
              <a:rPr lang="en-GB" sz="3200" dirty="0"/>
              <a:t> </a:t>
            </a:r>
            <a:r>
              <a:rPr lang="en-GB" sz="3200" dirty="0">
                <a:solidFill>
                  <a:srgbClr val="FF0000"/>
                </a:solidFill>
              </a:rPr>
              <a:t>la</a:t>
            </a:r>
            <a:r>
              <a:rPr lang="en-GB" sz="3200" dirty="0"/>
              <a:t> </a:t>
            </a:r>
            <a:r>
              <a:rPr lang="en-GB" sz="3200" dirty="0" err="1"/>
              <a:t>geografía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2639616" y="3143249"/>
            <a:ext cx="2304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/>
              <a:t>5</a:t>
            </a:r>
            <a:r>
              <a:rPr lang="en-GB" sz="3200" dirty="0"/>
              <a:t> </a:t>
            </a:r>
            <a:r>
              <a:rPr lang="en-GB" sz="3200" dirty="0">
                <a:solidFill>
                  <a:srgbClr val="FF0000"/>
                </a:solidFill>
              </a:rPr>
              <a:t>la</a:t>
            </a:r>
            <a:r>
              <a:rPr lang="en-GB" sz="3200" dirty="0"/>
              <a:t> </a:t>
            </a:r>
            <a:r>
              <a:rPr lang="en-GB" sz="3200" dirty="0" err="1"/>
              <a:t>historia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7032104" y="5572141"/>
            <a:ext cx="31786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/>
              <a:t>13</a:t>
            </a:r>
            <a:r>
              <a:rPr lang="en-GB" sz="3200" dirty="0"/>
              <a:t> </a:t>
            </a:r>
            <a:r>
              <a:rPr lang="en-GB" sz="3200" dirty="0">
                <a:solidFill>
                  <a:srgbClr val="FF0000"/>
                </a:solidFill>
              </a:rPr>
              <a:t>la</a:t>
            </a:r>
            <a:r>
              <a:rPr lang="en-GB" sz="3200" dirty="0"/>
              <a:t> </a:t>
            </a:r>
            <a:r>
              <a:rPr lang="en-GB" sz="3200" dirty="0" err="1"/>
              <a:t>informática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4346891" y="2203071"/>
            <a:ext cx="20365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/>
              <a:t>2</a:t>
            </a:r>
            <a:r>
              <a:rPr lang="en-GB" sz="3200" dirty="0"/>
              <a:t> </a:t>
            </a:r>
            <a:r>
              <a:rPr lang="en-GB" sz="3200" dirty="0">
                <a:solidFill>
                  <a:srgbClr val="0070C0"/>
                </a:solidFill>
              </a:rPr>
              <a:t>el</a:t>
            </a:r>
            <a:r>
              <a:rPr lang="en-GB" sz="3200" dirty="0"/>
              <a:t> </a:t>
            </a:r>
            <a:r>
              <a:rPr lang="en-GB" sz="3200" dirty="0" err="1"/>
              <a:t>inglés</a:t>
            </a:r>
            <a:endParaRPr lang="en-US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6887544" y="2712362"/>
            <a:ext cx="3323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/>
              <a:t>6</a:t>
            </a:r>
            <a:r>
              <a:rPr lang="en-GB" sz="3200" dirty="0"/>
              <a:t> </a:t>
            </a:r>
            <a:r>
              <a:rPr lang="en-GB" sz="3200" dirty="0">
                <a:solidFill>
                  <a:srgbClr val="FF0000"/>
                </a:solidFill>
              </a:rPr>
              <a:t>las</a:t>
            </a:r>
            <a:r>
              <a:rPr lang="en-GB" sz="3200" dirty="0"/>
              <a:t> </a:t>
            </a:r>
            <a:r>
              <a:rPr lang="en-GB" sz="3200" dirty="0" err="1"/>
              <a:t>matemáticas</a:t>
            </a:r>
            <a:endParaRPr lang="en-US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1595406" y="5572141"/>
            <a:ext cx="24123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/>
              <a:t>11</a:t>
            </a:r>
            <a:r>
              <a:rPr lang="en-GB" sz="3200" dirty="0"/>
              <a:t> </a:t>
            </a:r>
            <a:r>
              <a:rPr lang="en-GB" sz="3200" dirty="0">
                <a:solidFill>
                  <a:srgbClr val="FF0000"/>
                </a:solidFill>
              </a:rPr>
              <a:t>la</a:t>
            </a:r>
            <a:r>
              <a:rPr lang="en-GB" sz="3200" dirty="0"/>
              <a:t> </a:t>
            </a:r>
            <a:r>
              <a:rPr lang="en-GB" sz="3200" dirty="0" err="1"/>
              <a:t>música</a:t>
            </a:r>
            <a:endParaRPr lang="en-US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7373610" y="4492957"/>
            <a:ext cx="23227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/>
              <a:t>10</a:t>
            </a:r>
            <a:r>
              <a:rPr lang="en-GB" sz="3200" dirty="0"/>
              <a:t> </a:t>
            </a:r>
            <a:r>
              <a:rPr lang="en-GB" sz="3200" dirty="0">
                <a:solidFill>
                  <a:srgbClr val="FF0000"/>
                </a:solidFill>
              </a:rPr>
              <a:t>la</a:t>
            </a:r>
            <a:r>
              <a:rPr lang="en-GB" sz="3200" dirty="0"/>
              <a:t> </a:t>
            </a:r>
            <a:r>
              <a:rPr lang="en-GB" sz="3200" dirty="0" err="1"/>
              <a:t>religión</a:t>
            </a:r>
            <a:endParaRPr lang="en-US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4151784" y="5929331"/>
            <a:ext cx="25157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/>
              <a:t>12</a:t>
            </a:r>
            <a:r>
              <a:rPr lang="en-GB" sz="3200" dirty="0"/>
              <a:t> </a:t>
            </a:r>
            <a:r>
              <a:rPr lang="en-GB" sz="3200" dirty="0">
                <a:solidFill>
                  <a:srgbClr val="FF0000"/>
                </a:solidFill>
              </a:rPr>
              <a:t>el</a:t>
            </a:r>
            <a:r>
              <a:rPr lang="en-GB" sz="3200" dirty="0"/>
              <a:t> </a:t>
            </a:r>
            <a:r>
              <a:rPr lang="en-GB" sz="3200" dirty="0" err="1"/>
              <a:t>españ</a:t>
            </a:r>
            <a:r>
              <a:rPr lang="en-US" sz="3200" dirty="0" err="1"/>
              <a:t>ol</a:t>
            </a:r>
            <a:endParaRPr lang="en-GB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8240820" y="1792335"/>
            <a:ext cx="21414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/>
              <a:t>4</a:t>
            </a:r>
            <a:r>
              <a:rPr lang="en-GB" sz="3200" dirty="0"/>
              <a:t> </a:t>
            </a:r>
            <a:r>
              <a:rPr lang="en-GB" sz="3200" dirty="0">
                <a:solidFill>
                  <a:srgbClr val="0070C0"/>
                </a:solidFill>
              </a:rPr>
              <a:t>el</a:t>
            </a:r>
            <a:r>
              <a:rPr lang="en-GB" sz="3200" dirty="0"/>
              <a:t> </a:t>
            </a:r>
            <a:r>
              <a:rPr lang="en-GB" sz="3200" dirty="0" err="1"/>
              <a:t>dibujo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017854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Las</a:t>
            </a:r>
            <a:r>
              <a:rPr lang="en-GB" dirty="0" smtClean="0"/>
              <a:t> </a:t>
            </a:r>
            <a:r>
              <a:rPr lang="en-GB" dirty="0" err="1" smtClean="0"/>
              <a:t>matemáticas</a:t>
            </a:r>
            <a:endParaRPr lang="en-US" dirty="0"/>
          </a:p>
        </p:txBody>
      </p:sp>
      <p:pic>
        <p:nvPicPr>
          <p:cNvPr id="1030" name="Picture 6" descr="http://www.portobello.edin.sch.uk/Images/MathsImages/math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67108" y="1714488"/>
            <a:ext cx="4929222" cy="441294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47549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Las</a:t>
            </a:r>
            <a:r>
              <a:rPr lang="en-GB" dirty="0" smtClean="0"/>
              <a:t> ciencias</a:t>
            </a:r>
            <a:endParaRPr lang="en-US" dirty="0"/>
          </a:p>
        </p:txBody>
      </p:sp>
      <p:pic>
        <p:nvPicPr>
          <p:cNvPr id="1028" name="Picture 4" descr="http://bestclipartblog.com/clipart-pics/science-clip-art-1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1900" y="2133600"/>
            <a:ext cx="4410075" cy="3529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65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La</a:t>
            </a:r>
            <a:r>
              <a:rPr lang="en-GB" dirty="0" smtClean="0"/>
              <a:t> </a:t>
            </a:r>
            <a:r>
              <a:rPr lang="en-GB" dirty="0" err="1" smtClean="0"/>
              <a:t>tecnología</a:t>
            </a:r>
            <a:endParaRPr lang="en-US" dirty="0"/>
          </a:p>
        </p:txBody>
      </p:sp>
      <p:pic>
        <p:nvPicPr>
          <p:cNvPr id="3076" name="Picture 4" descr="http://holesthenovel.pbworks.com/f/1238210694/tool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3350" y="1944687"/>
            <a:ext cx="4133850" cy="3551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6919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La</a:t>
            </a:r>
            <a:r>
              <a:rPr lang="en-GB" dirty="0" smtClean="0"/>
              <a:t> </a:t>
            </a:r>
            <a:r>
              <a:rPr lang="en-GB" dirty="0" err="1" smtClean="0"/>
              <a:t>educación</a:t>
            </a:r>
            <a:r>
              <a:rPr lang="en-GB" dirty="0" smtClean="0"/>
              <a:t> </a:t>
            </a:r>
            <a:r>
              <a:rPr lang="en-GB" dirty="0" err="1" smtClean="0"/>
              <a:t>física</a:t>
            </a:r>
            <a:endParaRPr lang="en-US" dirty="0"/>
          </a:p>
        </p:txBody>
      </p:sp>
      <p:pic>
        <p:nvPicPr>
          <p:cNvPr id="4" name="Picture 15" descr="SL00712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67109" y="1571612"/>
            <a:ext cx="4752975" cy="413226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29321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70C0"/>
                </a:solidFill>
              </a:rPr>
              <a:t>El</a:t>
            </a:r>
            <a:r>
              <a:rPr lang="en-GB" dirty="0" smtClean="0"/>
              <a:t> </a:t>
            </a:r>
            <a:r>
              <a:rPr lang="en-GB" dirty="0" err="1" smtClean="0"/>
              <a:t>teatro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5801" y="2085975"/>
            <a:ext cx="4248472" cy="3719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3489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La</a:t>
            </a:r>
            <a:r>
              <a:rPr lang="en-GB" dirty="0" smtClean="0"/>
              <a:t> </a:t>
            </a:r>
            <a:r>
              <a:rPr lang="en-GB" dirty="0" err="1" smtClean="0"/>
              <a:t>geografía</a:t>
            </a:r>
            <a:endParaRPr lang="en-US" dirty="0"/>
          </a:p>
        </p:txBody>
      </p:sp>
      <p:pic>
        <p:nvPicPr>
          <p:cNvPr id="4" name="Picture 4" descr="j029433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68739" y="1980672"/>
            <a:ext cx="3970337" cy="41052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93370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La</a:t>
            </a:r>
            <a:r>
              <a:rPr lang="en-GB" dirty="0" smtClean="0"/>
              <a:t> </a:t>
            </a:r>
            <a:r>
              <a:rPr lang="en-GB" dirty="0" err="1" smtClean="0"/>
              <a:t>historia</a:t>
            </a:r>
            <a:endParaRPr lang="en-US" dirty="0"/>
          </a:p>
        </p:txBody>
      </p:sp>
      <p:pic>
        <p:nvPicPr>
          <p:cNvPr id="22530" name="Picture 2" descr="http://www.dryiceinfo.com/immages/history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78261" y="1808679"/>
            <a:ext cx="4676775" cy="48387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57391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152</Words>
  <Application>Microsoft Office PowerPoint</Application>
  <PresentationFormat>Widescreen</PresentationFormat>
  <Paragraphs>64</Paragraphs>
  <Slides>17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El Colegio</vt:lpstr>
      <vt:lpstr>Estudio…</vt:lpstr>
      <vt:lpstr>Las matemáticas</vt:lpstr>
      <vt:lpstr>Las ciencias</vt:lpstr>
      <vt:lpstr>La tecnología</vt:lpstr>
      <vt:lpstr>La educación física</vt:lpstr>
      <vt:lpstr>El teatro</vt:lpstr>
      <vt:lpstr>La geografía</vt:lpstr>
      <vt:lpstr>La historia</vt:lpstr>
      <vt:lpstr>La informática</vt:lpstr>
      <vt:lpstr>El inglés</vt:lpstr>
      <vt:lpstr>La música</vt:lpstr>
      <vt:lpstr>La religión</vt:lpstr>
      <vt:lpstr>El español</vt:lpstr>
      <vt:lpstr>El dibujo</vt:lpstr>
      <vt:lpstr>Say three school subjects you study:</vt:lpstr>
      <vt:lpstr> ¿Qué asignaturas estudias? Estudio…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Colegio</dc:title>
  <dc:creator>Wendy</dc:creator>
  <cp:lastModifiedBy>Wendy Walker</cp:lastModifiedBy>
  <cp:revision>8</cp:revision>
  <dcterms:created xsi:type="dcterms:W3CDTF">2014-01-22T09:19:15Z</dcterms:created>
  <dcterms:modified xsi:type="dcterms:W3CDTF">2016-06-22T21:21:42Z</dcterms:modified>
</cp:coreProperties>
</file>