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857A-E37F-4579-B05E-9292BB0DB5A1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F1143-264F-45EF-B7C2-42950A8D5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65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857A-E37F-4579-B05E-9292BB0DB5A1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F1143-264F-45EF-B7C2-42950A8D5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603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857A-E37F-4579-B05E-9292BB0DB5A1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F1143-264F-45EF-B7C2-42950A8D5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19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857A-E37F-4579-B05E-9292BB0DB5A1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F1143-264F-45EF-B7C2-42950A8D5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00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857A-E37F-4579-B05E-9292BB0DB5A1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F1143-264F-45EF-B7C2-42950A8D5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15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857A-E37F-4579-B05E-9292BB0DB5A1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F1143-264F-45EF-B7C2-42950A8D5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032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857A-E37F-4579-B05E-9292BB0DB5A1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F1143-264F-45EF-B7C2-42950A8D5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94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857A-E37F-4579-B05E-9292BB0DB5A1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F1143-264F-45EF-B7C2-42950A8D5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16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857A-E37F-4579-B05E-9292BB0DB5A1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F1143-264F-45EF-B7C2-42950A8D5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112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857A-E37F-4579-B05E-9292BB0DB5A1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F1143-264F-45EF-B7C2-42950A8D5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96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8857A-E37F-4579-B05E-9292BB0DB5A1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F1143-264F-45EF-B7C2-42950A8D5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33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8857A-E37F-4579-B05E-9292BB0DB5A1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F1143-264F-45EF-B7C2-42950A8D5C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05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8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¿ </a:t>
            </a:r>
            <a:r>
              <a:rPr lang="es-ES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Dónde </a:t>
            </a:r>
            <a:r>
              <a:rPr lang="es-ES" sz="8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vives?</a:t>
            </a:r>
            <a:r>
              <a:rPr lang="es-E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es-E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18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geography.miningco.com/library/blank/sp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1"/>
            <a:ext cx="10929938" cy="735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9 CuadroTexto"/>
          <p:cNvSpPr txBox="1">
            <a:spLocks noChangeArrowheads="1"/>
          </p:cNvSpPr>
          <p:nvPr/>
        </p:nvSpPr>
        <p:spPr bwMode="auto">
          <a:xfrm>
            <a:off x="6681872" y="4763951"/>
            <a:ext cx="9653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Mula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4105" name="10 CuadroTexto"/>
          <p:cNvSpPr txBox="1">
            <a:spLocks noChangeArrowheads="1"/>
          </p:cNvSpPr>
          <p:nvPr/>
        </p:nvSpPr>
        <p:spPr bwMode="auto">
          <a:xfrm>
            <a:off x="7007084" y="1024266"/>
            <a:ext cx="26228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San Sebastián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4106" name="11 CuadroTexto"/>
          <p:cNvSpPr txBox="1">
            <a:spLocks noChangeArrowheads="1"/>
          </p:cNvSpPr>
          <p:nvPr/>
        </p:nvSpPr>
        <p:spPr bwMode="auto">
          <a:xfrm>
            <a:off x="5554275" y="2869967"/>
            <a:ext cx="12859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Madrid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4107" name="12 CuadroTexto"/>
          <p:cNvSpPr txBox="1">
            <a:spLocks noChangeArrowheads="1"/>
          </p:cNvSpPr>
          <p:nvPr/>
        </p:nvSpPr>
        <p:spPr bwMode="auto">
          <a:xfrm>
            <a:off x="2421634" y="928688"/>
            <a:ext cx="185403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La Coruña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943475" y="188913"/>
            <a:ext cx="3714750" cy="823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" sz="4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Vivo en…</a:t>
            </a:r>
            <a:endParaRPr lang="es-ES" sz="4800" b="1" dirty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11 CuadroTexto"/>
          <p:cNvSpPr txBox="1">
            <a:spLocks noChangeArrowheads="1"/>
          </p:cNvSpPr>
          <p:nvPr/>
        </p:nvSpPr>
        <p:spPr bwMode="auto">
          <a:xfrm>
            <a:off x="6421384" y="2132129"/>
            <a:ext cx="17668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Calahorra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18" name="11 CuadroTexto"/>
          <p:cNvSpPr txBox="1">
            <a:spLocks noChangeArrowheads="1"/>
          </p:cNvSpPr>
          <p:nvPr/>
        </p:nvSpPr>
        <p:spPr bwMode="auto">
          <a:xfrm>
            <a:off x="2308340" y="1394291"/>
            <a:ext cx="16049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Santiago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pic>
        <p:nvPicPr>
          <p:cNvPr id="13" name="Picture 4" descr="http://www.clipartlord.com/wp-content/uploads/2015/04/girl-scou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8370" y="4265777"/>
            <a:ext cx="1717675" cy="2877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Arrow Connector 13"/>
          <p:cNvCxnSpPr/>
          <p:nvPr/>
        </p:nvCxnSpPr>
        <p:spPr>
          <a:xfrm flipH="1" flipV="1">
            <a:off x="3733800" y="1769533"/>
            <a:ext cx="6416677" cy="3358889"/>
          </a:xfrm>
          <a:prstGeom prst="straightConnector1">
            <a:avLst/>
          </a:prstGeom>
          <a:ln w="666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Callout 15"/>
          <p:cNvSpPr/>
          <p:nvPr/>
        </p:nvSpPr>
        <p:spPr>
          <a:xfrm>
            <a:off x="9161151" y="2552583"/>
            <a:ext cx="3111812" cy="1157987"/>
          </a:xfrm>
          <a:prstGeom prst="wedgeEllipseCallout">
            <a:avLst>
              <a:gd name="adj1" fmla="val -8530"/>
              <a:gd name="adj2" fmla="val 10464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chemeClr val="tx1"/>
                </a:solidFill>
              </a:rPr>
              <a:t>Vivo </a:t>
            </a:r>
            <a:r>
              <a:rPr lang="en-GB" sz="4000" b="1" dirty="0" err="1" smtClean="0">
                <a:solidFill>
                  <a:schemeClr val="tx1"/>
                </a:solidFill>
              </a:rPr>
              <a:t>en</a:t>
            </a:r>
            <a:r>
              <a:rPr lang="en-GB" sz="4000" b="1" dirty="0" smtClean="0">
                <a:solidFill>
                  <a:schemeClr val="tx1"/>
                </a:solidFill>
              </a:rPr>
              <a:t>…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19" name="13 CuadroTexto"/>
          <p:cNvSpPr txBox="1">
            <a:spLocks noChangeArrowheads="1"/>
          </p:cNvSpPr>
          <p:nvPr/>
        </p:nvSpPr>
        <p:spPr bwMode="auto">
          <a:xfrm>
            <a:off x="3797830" y="5445920"/>
            <a:ext cx="11047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Cádiz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64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geography.miningco.com/library/blank/sp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1"/>
            <a:ext cx="10929938" cy="735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9 CuadroTexto"/>
          <p:cNvSpPr txBox="1">
            <a:spLocks noChangeArrowheads="1"/>
          </p:cNvSpPr>
          <p:nvPr/>
        </p:nvSpPr>
        <p:spPr bwMode="auto">
          <a:xfrm>
            <a:off x="7007084" y="4741661"/>
            <a:ext cx="9653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Mula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4105" name="10 CuadroTexto"/>
          <p:cNvSpPr txBox="1">
            <a:spLocks noChangeArrowheads="1"/>
          </p:cNvSpPr>
          <p:nvPr/>
        </p:nvSpPr>
        <p:spPr bwMode="auto">
          <a:xfrm>
            <a:off x="7007084" y="1024266"/>
            <a:ext cx="26228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San Sebastián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4106" name="11 CuadroTexto"/>
          <p:cNvSpPr txBox="1">
            <a:spLocks noChangeArrowheads="1"/>
          </p:cNvSpPr>
          <p:nvPr/>
        </p:nvSpPr>
        <p:spPr bwMode="auto">
          <a:xfrm>
            <a:off x="5554275" y="2869967"/>
            <a:ext cx="12859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Madrid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4107" name="12 CuadroTexto"/>
          <p:cNvSpPr txBox="1">
            <a:spLocks noChangeArrowheads="1"/>
          </p:cNvSpPr>
          <p:nvPr/>
        </p:nvSpPr>
        <p:spPr bwMode="auto">
          <a:xfrm>
            <a:off x="2421634" y="928688"/>
            <a:ext cx="185403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La Coruña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943475" y="188913"/>
            <a:ext cx="3714750" cy="823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" sz="4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Vivo en…</a:t>
            </a:r>
            <a:endParaRPr lang="es-ES" sz="4800" b="1" dirty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1026" name="Picture 2" descr="https://s-media-cache-ak0.pinimg.com/236x/6d/b7/6c/6db76c8365bb35eeccd8aa6a575611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16" y="3989604"/>
            <a:ext cx="967174" cy="210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1713470" y="4572001"/>
            <a:ext cx="5293614" cy="471228"/>
          </a:xfrm>
          <a:prstGeom prst="straightConnector1">
            <a:avLst/>
          </a:prstGeom>
          <a:ln w="666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1 CuadroTexto"/>
          <p:cNvSpPr txBox="1">
            <a:spLocks noChangeArrowheads="1"/>
          </p:cNvSpPr>
          <p:nvPr/>
        </p:nvSpPr>
        <p:spPr bwMode="auto">
          <a:xfrm>
            <a:off x="6421384" y="2132129"/>
            <a:ext cx="17668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Calahorra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18" name="11 CuadroTexto"/>
          <p:cNvSpPr txBox="1">
            <a:spLocks noChangeArrowheads="1"/>
          </p:cNvSpPr>
          <p:nvPr/>
        </p:nvSpPr>
        <p:spPr bwMode="auto">
          <a:xfrm>
            <a:off x="2308340" y="1394291"/>
            <a:ext cx="16049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Santiago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0" y="1957698"/>
            <a:ext cx="3111812" cy="1157987"/>
          </a:xfrm>
          <a:prstGeom prst="wedgeEllipseCallout">
            <a:avLst>
              <a:gd name="adj1" fmla="val -8530"/>
              <a:gd name="adj2" fmla="val 10464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chemeClr val="tx1"/>
                </a:solidFill>
              </a:rPr>
              <a:t>Vivo </a:t>
            </a:r>
            <a:r>
              <a:rPr lang="en-GB" sz="4000" b="1" dirty="0" err="1" smtClean="0">
                <a:solidFill>
                  <a:schemeClr val="tx1"/>
                </a:solidFill>
              </a:rPr>
              <a:t>en</a:t>
            </a:r>
            <a:r>
              <a:rPr lang="en-GB" sz="4000" b="1" dirty="0" smtClean="0">
                <a:solidFill>
                  <a:schemeClr val="tx1"/>
                </a:solidFill>
              </a:rPr>
              <a:t>…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16" name="13 CuadroTexto"/>
          <p:cNvSpPr txBox="1">
            <a:spLocks noChangeArrowheads="1"/>
          </p:cNvSpPr>
          <p:nvPr/>
        </p:nvSpPr>
        <p:spPr bwMode="auto">
          <a:xfrm>
            <a:off x="3797830" y="5445920"/>
            <a:ext cx="11047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Cádiz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25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¿ Y tú?</a:t>
            </a:r>
            <a:endParaRPr lang="en-GB" sz="8000" dirty="0"/>
          </a:p>
        </p:txBody>
      </p:sp>
      <p:pic>
        <p:nvPicPr>
          <p:cNvPr id="3074" name="Picture 2" descr="http://www.worldatlas.com/webimage/countrys/europe/outline/england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465" y="1690688"/>
            <a:ext cx="5112369" cy="4588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13 CuadroTexto"/>
          <p:cNvSpPr txBox="1">
            <a:spLocks noChangeArrowheads="1"/>
          </p:cNvSpPr>
          <p:nvPr/>
        </p:nvSpPr>
        <p:spPr bwMode="auto">
          <a:xfrm>
            <a:off x="7178258" y="5456004"/>
            <a:ext cx="14863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Londres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8" name="14 CuadroTexto"/>
          <p:cNvSpPr txBox="1"/>
          <p:nvPr/>
        </p:nvSpPr>
        <p:spPr>
          <a:xfrm>
            <a:off x="838200" y="6034088"/>
            <a:ext cx="3714750" cy="823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" sz="4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Vivo en…</a:t>
            </a:r>
            <a:endParaRPr lang="es-ES" sz="4800" b="1" dirty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51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geography.miningco.com/library/blank/sp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1"/>
            <a:ext cx="10929938" cy="735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9 CuadroTexto"/>
          <p:cNvSpPr txBox="1">
            <a:spLocks noChangeArrowheads="1"/>
          </p:cNvSpPr>
          <p:nvPr/>
        </p:nvSpPr>
        <p:spPr bwMode="auto">
          <a:xfrm>
            <a:off x="7007084" y="4706795"/>
            <a:ext cx="9653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Mula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4105" name="10 CuadroTexto"/>
          <p:cNvSpPr txBox="1">
            <a:spLocks noChangeArrowheads="1"/>
          </p:cNvSpPr>
          <p:nvPr/>
        </p:nvSpPr>
        <p:spPr bwMode="auto">
          <a:xfrm>
            <a:off x="7007084" y="1024266"/>
            <a:ext cx="26228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San Sebastián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4106" name="11 CuadroTexto"/>
          <p:cNvSpPr txBox="1">
            <a:spLocks noChangeArrowheads="1"/>
          </p:cNvSpPr>
          <p:nvPr/>
        </p:nvSpPr>
        <p:spPr bwMode="auto">
          <a:xfrm>
            <a:off x="5554275" y="2948271"/>
            <a:ext cx="12859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Madrid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4107" name="12 CuadroTexto"/>
          <p:cNvSpPr txBox="1">
            <a:spLocks noChangeArrowheads="1"/>
          </p:cNvSpPr>
          <p:nvPr/>
        </p:nvSpPr>
        <p:spPr bwMode="auto">
          <a:xfrm>
            <a:off x="2421634" y="928688"/>
            <a:ext cx="185403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La Coruña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4108" name="13 CuadroTexto"/>
          <p:cNvSpPr txBox="1">
            <a:spLocks noChangeArrowheads="1"/>
          </p:cNvSpPr>
          <p:nvPr/>
        </p:nvSpPr>
        <p:spPr bwMode="auto">
          <a:xfrm>
            <a:off x="3797830" y="5445920"/>
            <a:ext cx="11047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Cádiz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943475" y="188913"/>
            <a:ext cx="3714750" cy="823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" sz="4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Vivo en…</a:t>
            </a:r>
            <a:endParaRPr lang="es-ES" sz="4800" b="1" dirty="0">
              <a:solidFill>
                <a:schemeClr val="tx2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11 CuadroTexto"/>
          <p:cNvSpPr txBox="1">
            <a:spLocks noChangeArrowheads="1"/>
          </p:cNvSpPr>
          <p:nvPr/>
        </p:nvSpPr>
        <p:spPr bwMode="auto">
          <a:xfrm>
            <a:off x="6438317" y="2055527"/>
            <a:ext cx="17668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Calahorra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18" name="11 CuadroTexto"/>
          <p:cNvSpPr txBox="1">
            <a:spLocks noChangeArrowheads="1"/>
          </p:cNvSpPr>
          <p:nvPr/>
        </p:nvSpPr>
        <p:spPr bwMode="auto">
          <a:xfrm>
            <a:off x="2308340" y="1394291"/>
            <a:ext cx="16049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Santiago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4532" y="173284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2"/>
                </a:solidFill>
              </a:rPr>
              <a:t>2</a:t>
            </a:r>
            <a:endParaRPr lang="en-GB" sz="2400" b="1" dirty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93025" y="5060669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1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86050" y="555249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B050"/>
                </a:solidFill>
              </a:rPr>
              <a:t>3</a:t>
            </a:r>
            <a:endParaRPr lang="en-GB" sz="2400" b="1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40039" y="2532097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B0F0"/>
                </a:solidFill>
              </a:rPr>
              <a:t>4</a:t>
            </a:r>
            <a:endParaRPr lang="en-GB" sz="2400" b="1" dirty="0">
              <a:solidFill>
                <a:srgbClr val="00B0F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24445" y="4353336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7030A0"/>
                </a:solidFill>
              </a:rPr>
              <a:t>5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817115" y="701584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6</a:t>
            </a:r>
            <a:endParaRPr lang="en-GB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753826" y="1286569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bg1">
                    <a:lumMod val="50000"/>
                  </a:schemeClr>
                </a:solidFill>
              </a:rPr>
              <a:t>7</a:t>
            </a:r>
            <a:endParaRPr lang="en-GB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95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geography.miningco.com/library/blank/sp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1"/>
            <a:ext cx="10929938" cy="735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9 CuadroTexto"/>
          <p:cNvSpPr txBox="1">
            <a:spLocks noChangeArrowheads="1"/>
          </p:cNvSpPr>
          <p:nvPr/>
        </p:nvSpPr>
        <p:spPr bwMode="auto">
          <a:xfrm>
            <a:off x="6807994" y="4745096"/>
            <a:ext cx="9653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Mula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4105" name="10 CuadroTexto"/>
          <p:cNvSpPr txBox="1">
            <a:spLocks noChangeArrowheads="1"/>
          </p:cNvSpPr>
          <p:nvPr/>
        </p:nvSpPr>
        <p:spPr bwMode="auto">
          <a:xfrm>
            <a:off x="7007084" y="1024266"/>
            <a:ext cx="26228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San Sebastián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4106" name="11 CuadroTexto"/>
          <p:cNvSpPr txBox="1">
            <a:spLocks noChangeArrowheads="1"/>
          </p:cNvSpPr>
          <p:nvPr/>
        </p:nvSpPr>
        <p:spPr bwMode="auto">
          <a:xfrm>
            <a:off x="5554275" y="2869967"/>
            <a:ext cx="12859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Madrid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4107" name="12 CuadroTexto"/>
          <p:cNvSpPr txBox="1">
            <a:spLocks noChangeArrowheads="1"/>
          </p:cNvSpPr>
          <p:nvPr/>
        </p:nvSpPr>
        <p:spPr bwMode="auto">
          <a:xfrm>
            <a:off x="2421634" y="928688"/>
            <a:ext cx="185403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La Coruña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189940" y="-11832"/>
            <a:ext cx="46864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48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¿Dónde vives? </a:t>
            </a:r>
          </a:p>
        </p:txBody>
      </p:sp>
      <p:pic>
        <p:nvPicPr>
          <p:cNvPr id="1026" name="Picture 2" descr="https://s-media-cache-ak0.pinimg.com/236x/6d/b7/6c/6db76c8365bb35eeccd8aa6a575611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16" y="3989604"/>
            <a:ext cx="967174" cy="210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1713470" y="3242733"/>
            <a:ext cx="3739063" cy="1329268"/>
          </a:xfrm>
          <a:prstGeom prst="straightConnector1">
            <a:avLst/>
          </a:prstGeom>
          <a:ln w="666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1 CuadroTexto"/>
          <p:cNvSpPr txBox="1">
            <a:spLocks noChangeArrowheads="1"/>
          </p:cNvSpPr>
          <p:nvPr/>
        </p:nvSpPr>
        <p:spPr bwMode="auto">
          <a:xfrm>
            <a:off x="6421384" y="2132129"/>
            <a:ext cx="17668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Calahorra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18" name="11 CuadroTexto"/>
          <p:cNvSpPr txBox="1">
            <a:spLocks noChangeArrowheads="1"/>
          </p:cNvSpPr>
          <p:nvPr/>
        </p:nvSpPr>
        <p:spPr bwMode="auto">
          <a:xfrm>
            <a:off x="2308340" y="1394291"/>
            <a:ext cx="16049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Santiago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372533" y="2235200"/>
            <a:ext cx="3111812" cy="1157987"/>
          </a:xfrm>
          <a:prstGeom prst="wedgeEllipseCallout">
            <a:avLst>
              <a:gd name="adj1" fmla="val -18737"/>
              <a:gd name="adj2" fmla="val 9134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chemeClr val="tx1"/>
                </a:solidFill>
              </a:rPr>
              <a:t>Vivo </a:t>
            </a:r>
            <a:r>
              <a:rPr lang="en-GB" sz="4000" b="1" dirty="0" err="1" smtClean="0">
                <a:solidFill>
                  <a:schemeClr val="tx1"/>
                </a:solidFill>
              </a:rPr>
              <a:t>en</a:t>
            </a:r>
            <a:r>
              <a:rPr lang="en-GB" sz="4000" b="1" dirty="0" smtClean="0">
                <a:solidFill>
                  <a:schemeClr val="tx1"/>
                </a:solidFill>
              </a:rPr>
              <a:t>…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>
            <a:spLocks noChangeArrowheads="1"/>
          </p:cNvSpPr>
          <p:nvPr/>
        </p:nvSpPr>
        <p:spPr bwMode="auto">
          <a:xfrm>
            <a:off x="3797830" y="5445920"/>
            <a:ext cx="11047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Cádiz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45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geography.miningco.com/library/blank/sp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1"/>
            <a:ext cx="10929938" cy="735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9 CuadroTexto"/>
          <p:cNvSpPr txBox="1">
            <a:spLocks noChangeArrowheads="1"/>
          </p:cNvSpPr>
          <p:nvPr/>
        </p:nvSpPr>
        <p:spPr bwMode="auto">
          <a:xfrm>
            <a:off x="6563422" y="4716589"/>
            <a:ext cx="9653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Mula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4105" name="10 CuadroTexto"/>
          <p:cNvSpPr txBox="1">
            <a:spLocks noChangeArrowheads="1"/>
          </p:cNvSpPr>
          <p:nvPr/>
        </p:nvSpPr>
        <p:spPr bwMode="auto">
          <a:xfrm>
            <a:off x="7007084" y="1024266"/>
            <a:ext cx="26228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San Sebastián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4106" name="11 CuadroTexto"/>
          <p:cNvSpPr txBox="1">
            <a:spLocks noChangeArrowheads="1"/>
          </p:cNvSpPr>
          <p:nvPr/>
        </p:nvSpPr>
        <p:spPr bwMode="auto">
          <a:xfrm>
            <a:off x="5554275" y="2869967"/>
            <a:ext cx="12859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Madrid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4107" name="12 CuadroTexto"/>
          <p:cNvSpPr txBox="1">
            <a:spLocks noChangeArrowheads="1"/>
          </p:cNvSpPr>
          <p:nvPr/>
        </p:nvSpPr>
        <p:spPr bwMode="auto">
          <a:xfrm>
            <a:off x="2421634" y="928688"/>
            <a:ext cx="185403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La Coruña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943474" y="188913"/>
            <a:ext cx="46864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48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¿Dónde vives? </a:t>
            </a:r>
          </a:p>
        </p:txBody>
      </p:sp>
      <p:sp>
        <p:nvSpPr>
          <p:cNvPr id="17" name="11 CuadroTexto"/>
          <p:cNvSpPr txBox="1">
            <a:spLocks noChangeArrowheads="1"/>
          </p:cNvSpPr>
          <p:nvPr/>
        </p:nvSpPr>
        <p:spPr bwMode="auto">
          <a:xfrm>
            <a:off x="6421384" y="2132129"/>
            <a:ext cx="17668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Calahorra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18" name="11 CuadroTexto"/>
          <p:cNvSpPr txBox="1">
            <a:spLocks noChangeArrowheads="1"/>
          </p:cNvSpPr>
          <p:nvPr/>
        </p:nvSpPr>
        <p:spPr bwMode="auto">
          <a:xfrm>
            <a:off x="2308340" y="1394291"/>
            <a:ext cx="16049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Santiago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pic>
        <p:nvPicPr>
          <p:cNvPr id="13" name="Picture 4" descr="http://www.clipartlord.com/wp-content/uploads/2015/04/girl-scou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8370" y="4265777"/>
            <a:ext cx="1717675" cy="2877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Arrow Connector 13"/>
          <p:cNvCxnSpPr/>
          <p:nvPr/>
        </p:nvCxnSpPr>
        <p:spPr>
          <a:xfrm flipH="1" flipV="1">
            <a:off x="7933267" y="2655349"/>
            <a:ext cx="2217210" cy="2473071"/>
          </a:xfrm>
          <a:prstGeom prst="straightConnector1">
            <a:avLst/>
          </a:prstGeom>
          <a:ln w="666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Callout 15"/>
          <p:cNvSpPr/>
          <p:nvPr/>
        </p:nvSpPr>
        <p:spPr>
          <a:xfrm>
            <a:off x="9391404" y="2521045"/>
            <a:ext cx="3111812" cy="1157987"/>
          </a:xfrm>
          <a:prstGeom prst="wedgeEllipseCallout">
            <a:avLst>
              <a:gd name="adj1" fmla="val -8530"/>
              <a:gd name="adj2" fmla="val 10464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chemeClr val="tx1"/>
                </a:solidFill>
              </a:rPr>
              <a:t>Vivo </a:t>
            </a:r>
            <a:r>
              <a:rPr lang="en-GB" sz="4000" b="1" dirty="0" err="1" smtClean="0">
                <a:solidFill>
                  <a:schemeClr val="tx1"/>
                </a:solidFill>
              </a:rPr>
              <a:t>en</a:t>
            </a:r>
            <a:r>
              <a:rPr lang="en-GB" sz="4000" b="1" dirty="0" smtClean="0">
                <a:solidFill>
                  <a:schemeClr val="tx1"/>
                </a:solidFill>
              </a:rPr>
              <a:t>…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19" name="13 CuadroTexto"/>
          <p:cNvSpPr txBox="1">
            <a:spLocks noChangeArrowheads="1"/>
          </p:cNvSpPr>
          <p:nvPr/>
        </p:nvSpPr>
        <p:spPr bwMode="auto">
          <a:xfrm>
            <a:off x="3797830" y="5445920"/>
            <a:ext cx="11047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Cádiz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54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geography.miningco.com/library/blank/sp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1"/>
            <a:ext cx="10929938" cy="735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9 CuadroTexto"/>
          <p:cNvSpPr txBox="1">
            <a:spLocks noChangeArrowheads="1"/>
          </p:cNvSpPr>
          <p:nvPr/>
        </p:nvSpPr>
        <p:spPr bwMode="auto">
          <a:xfrm>
            <a:off x="6681872" y="4639612"/>
            <a:ext cx="9653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Mula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4105" name="10 CuadroTexto"/>
          <p:cNvSpPr txBox="1">
            <a:spLocks noChangeArrowheads="1"/>
          </p:cNvSpPr>
          <p:nvPr/>
        </p:nvSpPr>
        <p:spPr bwMode="auto">
          <a:xfrm>
            <a:off x="7007084" y="1024266"/>
            <a:ext cx="26228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San Sebastián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4106" name="11 CuadroTexto"/>
          <p:cNvSpPr txBox="1">
            <a:spLocks noChangeArrowheads="1"/>
          </p:cNvSpPr>
          <p:nvPr/>
        </p:nvSpPr>
        <p:spPr bwMode="auto">
          <a:xfrm>
            <a:off x="5554275" y="2869967"/>
            <a:ext cx="12859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Madrid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4107" name="12 CuadroTexto"/>
          <p:cNvSpPr txBox="1">
            <a:spLocks noChangeArrowheads="1"/>
          </p:cNvSpPr>
          <p:nvPr/>
        </p:nvSpPr>
        <p:spPr bwMode="auto">
          <a:xfrm>
            <a:off x="2421634" y="928688"/>
            <a:ext cx="185403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La Coruña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4108" name="13 CuadroTexto"/>
          <p:cNvSpPr txBox="1">
            <a:spLocks noChangeArrowheads="1"/>
          </p:cNvSpPr>
          <p:nvPr/>
        </p:nvSpPr>
        <p:spPr bwMode="auto">
          <a:xfrm>
            <a:off x="3797830" y="5445920"/>
            <a:ext cx="11047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Cádiz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943474" y="188913"/>
            <a:ext cx="46864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48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¿Dónde vives? </a:t>
            </a:r>
          </a:p>
        </p:txBody>
      </p:sp>
      <p:pic>
        <p:nvPicPr>
          <p:cNvPr id="1026" name="Picture 2" descr="https://s-media-cache-ak0.pinimg.com/236x/6d/b7/6c/6db76c8365bb35eeccd8aa6a575611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16" y="3989604"/>
            <a:ext cx="967174" cy="210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1713470" y="4572001"/>
            <a:ext cx="2443663" cy="873919"/>
          </a:xfrm>
          <a:prstGeom prst="straightConnector1">
            <a:avLst/>
          </a:prstGeom>
          <a:ln w="666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1 CuadroTexto"/>
          <p:cNvSpPr txBox="1">
            <a:spLocks noChangeArrowheads="1"/>
          </p:cNvSpPr>
          <p:nvPr/>
        </p:nvSpPr>
        <p:spPr bwMode="auto">
          <a:xfrm>
            <a:off x="6421384" y="2132129"/>
            <a:ext cx="17668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Calahorra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18" name="11 CuadroTexto"/>
          <p:cNvSpPr txBox="1">
            <a:spLocks noChangeArrowheads="1"/>
          </p:cNvSpPr>
          <p:nvPr/>
        </p:nvSpPr>
        <p:spPr bwMode="auto">
          <a:xfrm>
            <a:off x="2308340" y="1394291"/>
            <a:ext cx="16049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Santiago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0" y="2149401"/>
            <a:ext cx="3111812" cy="1157987"/>
          </a:xfrm>
          <a:prstGeom prst="wedgeEllipseCallout">
            <a:avLst>
              <a:gd name="adj1" fmla="val -8530"/>
              <a:gd name="adj2" fmla="val 10464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chemeClr val="tx1"/>
                </a:solidFill>
              </a:rPr>
              <a:t>Vivo </a:t>
            </a:r>
            <a:r>
              <a:rPr lang="en-GB" sz="4000" b="1" dirty="0" err="1" smtClean="0">
                <a:solidFill>
                  <a:schemeClr val="tx1"/>
                </a:solidFill>
              </a:rPr>
              <a:t>en</a:t>
            </a:r>
            <a:r>
              <a:rPr lang="en-GB" sz="4000" b="1" dirty="0" smtClean="0">
                <a:solidFill>
                  <a:schemeClr val="tx1"/>
                </a:solidFill>
              </a:rPr>
              <a:t>…</a:t>
            </a:r>
            <a:endParaRPr lang="en-GB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479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geography.miningco.com/library/blank/sp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1"/>
            <a:ext cx="10929938" cy="735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9 CuadroTexto"/>
          <p:cNvSpPr txBox="1">
            <a:spLocks noChangeArrowheads="1"/>
          </p:cNvSpPr>
          <p:nvPr/>
        </p:nvSpPr>
        <p:spPr bwMode="auto">
          <a:xfrm>
            <a:off x="6822134" y="4587360"/>
            <a:ext cx="9653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Mula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4105" name="10 CuadroTexto"/>
          <p:cNvSpPr txBox="1">
            <a:spLocks noChangeArrowheads="1"/>
          </p:cNvSpPr>
          <p:nvPr/>
        </p:nvSpPr>
        <p:spPr bwMode="auto">
          <a:xfrm>
            <a:off x="7007084" y="1024266"/>
            <a:ext cx="26228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San Sebastián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4106" name="11 CuadroTexto"/>
          <p:cNvSpPr txBox="1">
            <a:spLocks noChangeArrowheads="1"/>
          </p:cNvSpPr>
          <p:nvPr/>
        </p:nvSpPr>
        <p:spPr bwMode="auto">
          <a:xfrm>
            <a:off x="5554275" y="2869967"/>
            <a:ext cx="12859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Madrid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4107" name="12 CuadroTexto"/>
          <p:cNvSpPr txBox="1">
            <a:spLocks noChangeArrowheads="1"/>
          </p:cNvSpPr>
          <p:nvPr/>
        </p:nvSpPr>
        <p:spPr bwMode="auto">
          <a:xfrm>
            <a:off x="2421634" y="928688"/>
            <a:ext cx="185403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La Coruña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943474" y="188913"/>
            <a:ext cx="46864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48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¿Dónde vives? </a:t>
            </a:r>
          </a:p>
        </p:txBody>
      </p:sp>
      <p:sp>
        <p:nvSpPr>
          <p:cNvPr id="17" name="11 CuadroTexto"/>
          <p:cNvSpPr txBox="1">
            <a:spLocks noChangeArrowheads="1"/>
          </p:cNvSpPr>
          <p:nvPr/>
        </p:nvSpPr>
        <p:spPr bwMode="auto">
          <a:xfrm>
            <a:off x="6421384" y="2132129"/>
            <a:ext cx="17668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Calahorra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18" name="11 CuadroTexto"/>
          <p:cNvSpPr txBox="1">
            <a:spLocks noChangeArrowheads="1"/>
          </p:cNvSpPr>
          <p:nvPr/>
        </p:nvSpPr>
        <p:spPr bwMode="auto">
          <a:xfrm>
            <a:off x="2308340" y="1394291"/>
            <a:ext cx="16049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Santiago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pic>
        <p:nvPicPr>
          <p:cNvPr id="13" name="Picture 4" descr="http://www.clipartlord.com/wp-content/uploads/2015/04/girl-scou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8370" y="4265777"/>
            <a:ext cx="1717675" cy="2877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Arrow Connector 13"/>
          <p:cNvCxnSpPr/>
          <p:nvPr/>
        </p:nvCxnSpPr>
        <p:spPr>
          <a:xfrm flipH="1" flipV="1">
            <a:off x="8398933" y="1547486"/>
            <a:ext cx="1751544" cy="3580935"/>
          </a:xfrm>
          <a:prstGeom prst="straightConnector1">
            <a:avLst/>
          </a:prstGeom>
          <a:ln w="666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Callout 15"/>
          <p:cNvSpPr/>
          <p:nvPr/>
        </p:nvSpPr>
        <p:spPr>
          <a:xfrm>
            <a:off x="9391404" y="2521045"/>
            <a:ext cx="3111812" cy="1157987"/>
          </a:xfrm>
          <a:prstGeom prst="wedgeEllipseCallout">
            <a:avLst>
              <a:gd name="adj1" fmla="val -8530"/>
              <a:gd name="adj2" fmla="val 10464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chemeClr val="tx1"/>
                </a:solidFill>
              </a:rPr>
              <a:t>Vivo </a:t>
            </a:r>
            <a:r>
              <a:rPr lang="en-GB" sz="4000" b="1" dirty="0" err="1" smtClean="0">
                <a:solidFill>
                  <a:schemeClr val="tx1"/>
                </a:solidFill>
              </a:rPr>
              <a:t>en</a:t>
            </a:r>
            <a:r>
              <a:rPr lang="en-GB" sz="4000" b="1" dirty="0" smtClean="0">
                <a:solidFill>
                  <a:schemeClr val="tx1"/>
                </a:solidFill>
              </a:rPr>
              <a:t>…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19" name="13 CuadroTexto"/>
          <p:cNvSpPr txBox="1">
            <a:spLocks noChangeArrowheads="1"/>
          </p:cNvSpPr>
          <p:nvPr/>
        </p:nvSpPr>
        <p:spPr bwMode="auto">
          <a:xfrm>
            <a:off x="3797830" y="5445920"/>
            <a:ext cx="11047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Cádiz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1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geography.miningco.com/library/blank/sp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1"/>
            <a:ext cx="10929938" cy="735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9 CuadroTexto"/>
          <p:cNvSpPr txBox="1">
            <a:spLocks noChangeArrowheads="1"/>
          </p:cNvSpPr>
          <p:nvPr/>
        </p:nvSpPr>
        <p:spPr bwMode="auto">
          <a:xfrm>
            <a:off x="7007084" y="4520009"/>
            <a:ext cx="9653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Mula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4105" name="10 CuadroTexto"/>
          <p:cNvSpPr txBox="1">
            <a:spLocks noChangeArrowheads="1"/>
          </p:cNvSpPr>
          <p:nvPr/>
        </p:nvSpPr>
        <p:spPr bwMode="auto">
          <a:xfrm>
            <a:off x="7007084" y="1024266"/>
            <a:ext cx="26228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San Sebastián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4106" name="11 CuadroTexto"/>
          <p:cNvSpPr txBox="1">
            <a:spLocks noChangeArrowheads="1"/>
          </p:cNvSpPr>
          <p:nvPr/>
        </p:nvSpPr>
        <p:spPr bwMode="auto">
          <a:xfrm>
            <a:off x="5554275" y="2869967"/>
            <a:ext cx="12859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Madrid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4107" name="12 CuadroTexto"/>
          <p:cNvSpPr txBox="1">
            <a:spLocks noChangeArrowheads="1"/>
          </p:cNvSpPr>
          <p:nvPr/>
        </p:nvSpPr>
        <p:spPr bwMode="auto">
          <a:xfrm>
            <a:off x="2421634" y="928688"/>
            <a:ext cx="185403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La Coruña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943474" y="188913"/>
            <a:ext cx="46864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48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¿Dónde vives? </a:t>
            </a:r>
          </a:p>
        </p:txBody>
      </p:sp>
      <p:pic>
        <p:nvPicPr>
          <p:cNvPr id="1026" name="Picture 2" descr="https://s-media-cache-ak0.pinimg.com/236x/6d/b7/6c/6db76c8365bb35eeccd8aa6a575611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16" y="3989604"/>
            <a:ext cx="967174" cy="210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>
            <a:endCxn id="4107" idx="1"/>
          </p:cNvCxnSpPr>
          <p:nvPr/>
        </p:nvCxnSpPr>
        <p:spPr>
          <a:xfrm flipV="1">
            <a:off x="1667390" y="1188245"/>
            <a:ext cx="754244" cy="2977355"/>
          </a:xfrm>
          <a:prstGeom prst="straightConnector1">
            <a:avLst/>
          </a:prstGeom>
          <a:ln w="666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1 CuadroTexto"/>
          <p:cNvSpPr txBox="1">
            <a:spLocks noChangeArrowheads="1"/>
          </p:cNvSpPr>
          <p:nvPr/>
        </p:nvSpPr>
        <p:spPr bwMode="auto">
          <a:xfrm>
            <a:off x="6421384" y="2132129"/>
            <a:ext cx="17668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Calahorra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18" name="11 CuadroTexto"/>
          <p:cNvSpPr txBox="1">
            <a:spLocks noChangeArrowheads="1"/>
          </p:cNvSpPr>
          <p:nvPr/>
        </p:nvSpPr>
        <p:spPr bwMode="auto">
          <a:xfrm>
            <a:off x="2308340" y="1394291"/>
            <a:ext cx="16049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Santiago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16" name="Oval Callout 15"/>
          <p:cNvSpPr/>
          <p:nvPr/>
        </p:nvSpPr>
        <p:spPr>
          <a:xfrm>
            <a:off x="-1009" y="2054018"/>
            <a:ext cx="3111812" cy="1157987"/>
          </a:xfrm>
          <a:prstGeom prst="wedgeEllipseCallout">
            <a:avLst>
              <a:gd name="adj1" fmla="val -8530"/>
              <a:gd name="adj2" fmla="val 10464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chemeClr val="tx1"/>
                </a:solidFill>
              </a:rPr>
              <a:t>Vivo </a:t>
            </a:r>
            <a:r>
              <a:rPr lang="en-GB" sz="4000" b="1" dirty="0" err="1" smtClean="0">
                <a:solidFill>
                  <a:schemeClr val="tx1"/>
                </a:solidFill>
              </a:rPr>
              <a:t>en</a:t>
            </a:r>
            <a:r>
              <a:rPr lang="en-GB" sz="4000" b="1" dirty="0" smtClean="0">
                <a:solidFill>
                  <a:schemeClr val="tx1"/>
                </a:solidFill>
              </a:rPr>
              <a:t>…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>
            <a:spLocks noChangeArrowheads="1"/>
          </p:cNvSpPr>
          <p:nvPr/>
        </p:nvSpPr>
        <p:spPr bwMode="auto">
          <a:xfrm>
            <a:off x="3797830" y="5445920"/>
            <a:ext cx="11047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Cádiz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18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geography.miningco.com/library/blank/sp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1"/>
            <a:ext cx="10929938" cy="735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9 CuadroTexto"/>
          <p:cNvSpPr txBox="1">
            <a:spLocks noChangeArrowheads="1"/>
          </p:cNvSpPr>
          <p:nvPr/>
        </p:nvSpPr>
        <p:spPr bwMode="auto">
          <a:xfrm>
            <a:off x="6845580" y="4706961"/>
            <a:ext cx="9653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Mula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4105" name="10 CuadroTexto"/>
          <p:cNvSpPr txBox="1">
            <a:spLocks noChangeArrowheads="1"/>
          </p:cNvSpPr>
          <p:nvPr/>
        </p:nvSpPr>
        <p:spPr bwMode="auto">
          <a:xfrm>
            <a:off x="7007084" y="1024266"/>
            <a:ext cx="26228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San Sebastián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4106" name="11 CuadroTexto"/>
          <p:cNvSpPr txBox="1">
            <a:spLocks noChangeArrowheads="1"/>
          </p:cNvSpPr>
          <p:nvPr/>
        </p:nvSpPr>
        <p:spPr bwMode="auto">
          <a:xfrm>
            <a:off x="5554275" y="2869967"/>
            <a:ext cx="12859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Madrid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4107" name="12 CuadroTexto"/>
          <p:cNvSpPr txBox="1">
            <a:spLocks noChangeArrowheads="1"/>
          </p:cNvSpPr>
          <p:nvPr/>
        </p:nvSpPr>
        <p:spPr bwMode="auto">
          <a:xfrm>
            <a:off x="2421634" y="928688"/>
            <a:ext cx="185403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La Coruña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943475" y="188913"/>
            <a:ext cx="478766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48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¿Dónde vives? </a:t>
            </a:r>
          </a:p>
        </p:txBody>
      </p:sp>
      <p:sp>
        <p:nvSpPr>
          <p:cNvPr id="17" name="11 CuadroTexto"/>
          <p:cNvSpPr txBox="1">
            <a:spLocks noChangeArrowheads="1"/>
          </p:cNvSpPr>
          <p:nvPr/>
        </p:nvSpPr>
        <p:spPr bwMode="auto">
          <a:xfrm>
            <a:off x="6421384" y="2132129"/>
            <a:ext cx="17668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Calahorra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18" name="11 CuadroTexto"/>
          <p:cNvSpPr txBox="1">
            <a:spLocks noChangeArrowheads="1"/>
          </p:cNvSpPr>
          <p:nvPr/>
        </p:nvSpPr>
        <p:spPr bwMode="auto">
          <a:xfrm>
            <a:off x="2308340" y="1394291"/>
            <a:ext cx="16049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Santiago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pic>
        <p:nvPicPr>
          <p:cNvPr id="13" name="Picture 4" descr="http://www.clipartlord.com/wp-content/uploads/2015/04/girl-scou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8370" y="4265777"/>
            <a:ext cx="1717675" cy="2877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Arrow Connector 13"/>
          <p:cNvCxnSpPr/>
          <p:nvPr/>
        </p:nvCxnSpPr>
        <p:spPr>
          <a:xfrm flipH="1" flipV="1">
            <a:off x="8398933" y="1547486"/>
            <a:ext cx="1751544" cy="3580935"/>
          </a:xfrm>
          <a:prstGeom prst="straightConnector1">
            <a:avLst/>
          </a:prstGeom>
          <a:ln w="666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Callout 15"/>
          <p:cNvSpPr/>
          <p:nvPr/>
        </p:nvSpPr>
        <p:spPr>
          <a:xfrm>
            <a:off x="9282355" y="2393739"/>
            <a:ext cx="3111812" cy="1157987"/>
          </a:xfrm>
          <a:prstGeom prst="wedgeEllipseCallout">
            <a:avLst>
              <a:gd name="adj1" fmla="val -8530"/>
              <a:gd name="adj2" fmla="val 10464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chemeClr val="tx1"/>
                </a:solidFill>
              </a:rPr>
              <a:t>Vivo </a:t>
            </a:r>
            <a:r>
              <a:rPr lang="en-GB" sz="4000" b="1" dirty="0" err="1" smtClean="0">
                <a:solidFill>
                  <a:schemeClr val="tx1"/>
                </a:solidFill>
              </a:rPr>
              <a:t>en</a:t>
            </a:r>
            <a:r>
              <a:rPr lang="en-GB" sz="4000" b="1" dirty="0" smtClean="0">
                <a:solidFill>
                  <a:schemeClr val="tx1"/>
                </a:solidFill>
              </a:rPr>
              <a:t>…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19" name="13 CuadroTexto"/>
          <p:cNvSpPr txBox="1">
            <a:spLocks noChangeArrowheads="1"/>
          </p:cNvSpPr>
          <p:nvPr/>
        </p:nvSpPr>
        <p:spPr bwMode="auto">
          <a:xfrm>
            <a:off x="3797830" y="5445920"/>
            <a:ext cx="11047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Cádiz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82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geography.miningco.com/library/blank/sp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1"/>
            <a:ext cx="10929938" cy="735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9 CuadroTexto"/>
          <p:cNvSpPr txBox="1">
            <a:spLocks noChangeArrowheads="1"/>
          </p:cNvSpPr>
          <p:nvPr/>
        </p:nvSpPr>
        <p:spPr bwMode="auto">
          <a:xfrm>
            <a:off x="6840204" y="4743974"/>
            <a:ext cx="9653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Mula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4105" name="10 CuadroTexto"/>
          <p:cNvSpPr txBox="1">
            <a:spLocks noChangeArrowheads="1"/>
          </p:cNvSpPr>
          <p:nvPr/>
        </p:nvSpPr>
        <p:spPr bwMode="auto">
          <a:xfrm>
            <a:off x="7007084" y="1024266"/>
            <a:ext cx="26228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San Sebastián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4106" name="11 CuadroTexto"/>
          <p:cNvSpPr txBox="1">
            <a:spLocks noChangeArrowheads="1"/>
          </p:cNvSpPr>
          <p:nvPr/>
        </p:nvSpPr>
        <p:spPr bwMode="auto">
          <a:xfrm>
            <a:off x="5554275" y="2869967"/>
            <a:ext cx="12859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Madrid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4107" name="12 CuadroTexto"/>
          <p:cNvSpPr txBox="1">
            <a:spLocks noChangeArrowheads="1"/>
          </p:cNvSpPr>
          <p:nvPr/>
        </p:nvSpPr>
        <p:spPr bwMode="auto">
          <a:xfrm>
            <a:off x="2421634" y="928688"/>
            <a:ext cx="185403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La Coruña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943474" y="188913"/>
            <a:ext cx="487429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4800" b="1" dirty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¿Dónde vives? </a:t>
            </a:r>
          </a:p>
        </p:txBody>
      </p:sp>
      <p:pic>
        <p:nvPicPr>
          <p:cNvPr id="1026" name="Picture 2" descr="https://s-media-cache-ak0.pinimg.com/236x/6d/b7/6c/6db76c8365bb35eeccd8aa6a575611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16" y="3989604"/>
            <a:ext cx="967174" cy="210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1713470" y="4572001"/>
            <a:ext cx="2443663" cy="873919"/>
          </a:xfrm>
          <a:prstGeom prst="straightConnector1">
            <a:avLst/>
          </a:prstGeom>
          <a:ln w="666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1 CuadroTexto"/>
          <p:cNvSpPr txBox="1">
            <a:spLocks noChangeArrowheads="1"/>
          </p:cNvSpPr>
          <p:nvPr/>
        </p:nvSpPr>
        <p:spPr bwMode="auto">
          <a:xfrm>
            <a:off x="6421384" y="2132129"/>
            <a:ext cx="17668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Calahorra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18" name="11 CuadroTexto"/>
          <p:cNvSpPr txBox="1">
            <a:spLocks noChangeArrowheads="1"/>
          </p:cNvSpPr>
          <p:nvPr/>
        </p:nvSpPr>
        <p:spPr bwMode="auto">
          <a:xfrm>
            <a:off x="2308340" y="1394291"/>
            <a:ext cx="16049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Santiago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169641" y="1969122"/>
            <a:ext cx="3111812" cy="1157987"/>
          </a:xfrm>
          <a:prstGeom prst="wedgeEllipseCallout">
            <a:avLst>
              <a:gd name="adj1" fmla="val -8530"/>
              <a:gd name="adj2" fmla="val 10464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chemeClr val="tx1"/>
                </a:solidFill>
              </a:rPr>
              <a:t>Vivo </a:t>
            </a:r>
            <a:r>
              <a:rPr lang="en-GB" sz="4000" b="1" dirty="0" err="1" smtClean="0">
                <a:solidFill>
                  <a:schemeClr val="tx1"/>
                </a:solidFill>
              </a:rPr>
              <a:t>en</a:t>
            </a:r>
            <a:r>
              <a:rPr lang="en-GB" sz="4000" b="1" dirty="0" smtClean="0">
                <a:solidFill>
                  <a:schemeClr val="tx1"/>
                </a:solidFill>
              </a:rPr>
              <a:t>…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14" name="13 CuadroTexto"/>
          <p:cNvSpPr txBox="1">
            <a:spLocks noChangeArrowheads="1"/>
          </p:cNvSpPr>
          <p:nvPr/>
        </p:nvSpPr>
        <p:spPr bwMode="auto">
          <a:xfrm>
            <a:off x="3797830" y="5445920"/>
            <a:ext cx="11047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n-US" sz="2800" dirty="0" smtClean="0">
                <a:latin typeface="Arial" panose="020B0604020202020204" pitchFamily="34" charset="0"/>
              </a:rPr>
              <a:t>Cádiz</a:t>
            </a:r>
            <a:endParaRPr lang="es-ES" altLang="en-US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93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173</Words>
  <Application>Microsoft Office PowerPoint</Application>
  <PresentationFormat>Widescreen</PresentationFormat>
  <Paragraphs>100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¿ Dónde vives?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¿ Y tú?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Walker</dc:creator>
  <cp:lastModifiedBy>Wendy Walker</cp:lastModifiedBy>
  <cp:revision>5</cp:revision>
  <dcterms:created xsi:type="dcterms:W3CDTF">2016-07-17T20:49:31Z</dcterms:created>
  <dcterms:modified xsi:type="dcterms:W3CDTF">2020-04-01T14:08:48Z</dcterms:modified>
</cp:coreProperties>
</file>