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59" r:id="rId1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686"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2FFA11-FD4A-4D3D-8C38-129B93398654}" type="slidenum">
              <a:rPr lang="en-US"/>
              <a:pPr>
                <a:defRPr/>
              </a:pPr>
              <a:t>‹#›</a:t>
            </a:fld>
            <a:endParaRPr lang="en-US"/>
          </a:p>
        </p:txBody>
      </p:sp>
    </p:spTree>
    <p:extLst>
      <p:ext uri="{BB962C8B-B14F-4D97-AF65-F5344CB8AC3E}">
        <p14:creationId xmlns:p14="http://schemas.microsoft.com/office/powerpoint/2010/main" val="354771555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D2D5AD-2D28-4B9E-915B-06B2764AF18B}" type="slidenum">
              <a:rPr lang="en-US"/>
              <a:pPr>
                <a:defRPr/>
              </a:pPr>
              <a:t>‹#›</a:t>
            </a:fld>
            <a:endParaRPr lang="en-US"/>
          </a:p>
        </p:txBody>
      </p:sp>
    </p:spTree>
    <p:extLst>
      <p:ext uri="{BB962C8B-B14F-4D97-AF65-F5344CB8AC3E}">
        <p14:creationId xmlns:p14="http://schemas.microsoft.com/office/powerpoint/2010/main" val="438504079"/>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3CFCFD-B548-46B3-BD89-BD4719AC4682}" type="slidenum">
              <a:rPr lang="en-US"/>
              <a:pPr>
                <a:defRPr/>
              </a:pPr>
              <a:t>‹#›</a:t>
            </a:fld>
            <a:endParaRPr lang="en-US"/>
          </a:p>
        </p:txBody>
      </p:sp>
    </p:spTree>
    <p:extLst>
      <p:ext uri="{BB962C8B-B14F-4D97-AF65-F5344CB8AC3E}">
        <p14:creationId xmlns:p14="http://schemas.microsoft.com/office/powerpoint/2010/main" val="382891003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72720C-769E-4A08-8813-2540A69370EB}" type="slidenum">
              <a:rPr lang="en-US"/>
              <a:pPr>
                <a:defRPr/>
              </a:pPr>
              <a:t>‹#›</a:t>
            </a:fld>
            <a:endParaRPr lang="en-US"/>
          </a:p>
        </p:txBody>
      </p:sp>
    </p:spTree>
    <p:extLst>
      <p:ext uri="{BB962C8B-B14F-4D97-AF65-F5344CB8AC3E}">
        <p14:creationId xmlns:p14="http://schemas.microsoft.com/office/powerpoint/2010/main" val="125193295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43E6B9-8428-47BD-8CF3-DEA00477D0E4}" type="slidenum">
              <a:rPr lang="en-US"/>
              <a:pPr>
                <a:defRPr/>
              </a:pPr>
              <a:t>‹#›</a:t>
            </a:fld>
            <a:endParaRPr lang="en-US"/>
          </a:p>
        </p:txBody>
      </p:sp>
    </p:spTree>
    <p:extLst>
      <p:ext uri="{BB962C8B-B14F-4D97-AF65-F5344CB8AC3E}">
        <p14:creationId xmlns:p14="http://schemas.microsoft.com/office/powerpoint/2010/main" val="274173924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607E74-7AEE-476D-8085-0A709945AFE8}" type="slidenum">
              <a:rPr lang="en-US"/>
              <a:pPr>
                <a:defRPr/>
              </a:pPr>
              <a:t>‹#›</a:t>
            </a:fld>
            <a:endParaRPr lang="en-US"/>
          </a:p>
        </p:txBody>
      </p:sp>
    </p:spTree>
    <p:extLst>
      <p:ext uri="{BB962C8B-B14F-4D97-AF65-F5344CB8AC3E}">
        <p14:creationId xmlns:p14="http://schemas.microsoft.com/office/powerpoint/2010/main" val="322124988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A9D9876-C280-4BC5-AD38-5413EEA70FDD}" type="slidenum">
              <a:rPr lang="en-US"/>
              <a:pPr>
                <a:defRPr/>
              </a:pPr>
              <a:t>‹#›</a:t>
            </a:fld>
            <a:endParaRPr lang="en-US"/>
          </a:p>
        </p:txBody>
      </p:sp>
    </p:spTree>
    <p:extLst>
      <p:ext uri="{BB962C8B-B14F-4D97-AF65-F5344CB8AC3E}">
        <p14:creationId xmlns:p14="http://schemas.microsoft.com/office/powerpoint/2010/main" val="15422233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EA7A449-C8B5-4DC1-9BB4-D01C320F551D}" type="slidenum">
              <a:rPr lang="en-US"/>
              <a:pPr>
                <a:defRPr/>
              </a:pPr>
              <a:t>‹#›</a:t>
            </a:fld>
            <a:endParaRPr lang="en-US"/>
          </a:p>
        </p:txBody>
      </p:sp>
    </p:spTree>
    <p:extLst>
      <p:ext uri="{BB962C8B-B14F-4D97-AF65-F5344CB8AC3E}">
        <p14:creationId xmlns:p14="http://schemas.microsoft.com/office/powerpoint/2010/main" val="101159103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1056F2B-AAB5-441A-B76F-A0FDE141B56B}" type="slidenum">
              <a:rPr lang="en-US"/>
              <a:pPr>
                <a:defRPr/>
              </a:pPr>
              <a:t>‹#›</a:t>
            </a:fld>
            <a:endParaRPr lang="en-US"/>
          </a:p>
        </p:txBody>
      </p:sp>
    </p:spTree>
    <p:extLst>
      <p:ext uri="{BB962C8B-B14F-4D97-AF65-F5344CB8AC3E}">
        <p14:creationId xmlns:p14="http://schemas.microsoft.com/office/powerpoint/2010/main" val="2925071543"/>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330576-363C-4C87-9C81-4B540D3F3E60}" type="slidenum">
              <a:rPr lang="en-US"/>
              <a:pPr>
                <a:defRPr/>
              </a:pPr>
              <a:t>‹#›</a:t>
            </a:fld>
            <a:endParaRPr lang="en-US"/>
          </a:p>
        </p:txBody>
      </p:sp>
    </p:spTree>
    <p:extLst>
      <p:ext uri="{BB962C8B-B14F-4D97-AF65-F5344CB8AC3E}">
        <p14:creationId xmlns:p14="http://schemas.microsoft.com/office/powerpoint/2010/main" val="221968482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539BB3-9BCF-43C2-BDBB-F974F1D2A5E9}" type="slidenum">
              <a:rPr lang="en-US"/>
              <a:pPr>
                <a:defRPr/>
              </a:pPr>
              <a:t>‹#›</a:t>
            </a:fld>
            <a:endParaRPr lang="en-US"/>
          </a:p>
        </p:txBody>
      </p:sp>
    </p:spTree>
    <p:extLst>
      <p:ext uri="{BB962C8B-B14F-4D97-AF65-F5344CB8AC3E}">
        <p14:creationId xmlns:p14="http://schemas.microsoft.com/office/powerpoint/2010/main" val="407136589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1"/>
            </a:gs>
            <a:gs pos="100000">
              <a:schemeClr val="folHlink"/>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21ACFF-1F9F-4C40-B175-C9A27F7F68A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anose="030F0702030302020204" pitchFamily="66" charset="0"/>
        </a:defRPr>
      </a:lvl2pPr>
      <a:lvl3pPr algn="ctr" rtl="0" eaLnBrk="0" fontAlgn="base" hangingPunct="0">
        <a:spcBef>
          <a:spcPct val="0"/>
        </a:spcBef>
        <a:spcAft>
          <a:spcPct val="0"/>
        </a:spcAft>
        <a:defRPr sz="4400">
          <a:solidFill>
            <a:schemeClr val="tx2"/>
          </a:solidFill>
          <a:latin typeface="Comic Sans MS" panose="030F0702030302020204" pitchFamily="66" charset="0"/>
        </a:defRPr>
      </a:lvl3pPr>
      <a:lvl4pPr algn="ctr" rtl="0" eaLnBrk="0" fontAlgn="base" hangingPunct="0">
        <a:spcBef>
          <a:spcPct val="0"/>
        </a:spcBef>
        <a:spcAft>
          <a:spcPct val="0"/>
        </a:spcAft>
        <a:defRPr sz="4400">
          <a:solidFill>
            <a:schemeClr val="tx2"/>
          </a:solidFill>
          <a:latin typeface="Comic Sans MS" panose="030F0702030302020204" pitchFamily="66" charset="0"/>
        </a:defRPr>
      </a:lvl4pPr>
      <a:lvl5pPr algn="ctr" rtl="0" eaLnBrk="0" fontAlgn="base" hangingPunct="0">
        <a:spcBef>
          <a:spcPct val="0"/>
        </a:spcBef>
        <a:spcAft>
          <a:spcPct val="0"/>
        </a:spcAft>
        <a:defRPr sz="4400">
          <a:solidFill>
            <a:schemeClr val="tx2"/>
          </a:solidFill>
          <a:latin typeface="Comic Sans MS" panose="030F0702030302020204" pitchFamily="66" charset="0"/>
        </a:defRPr>
      </a:lvl5pPr>
      <a:lvl6pPr marL="457200" algn="ctr" rtl="0" fontAlgn="base">
        <a:spcBef>
          <a:spcPct val="0"/>
        </a:spcBef>
        <a:spcAft>
          <a:spcPct val="0"/>
        </a:spcAft>
        <a:defRPr sz="4400">
          <a:solidFill>
            <a:schemeClr val="tx2"/>
          </a:solidFill>
          <a:latin typeface="Comic Sans MS" panose="030F0702030302020204" pitchFamily="66" charset="0"/>
        </a:defRPr>
      </a:lvl6pPr>
      <a:lvl7pPr marL="914400" algn="ctr" rtl="0" fontAlgn="base">
        <a:spcBef>
          <a:spcPct val="0"/>
        </a:spcBef>
        <a:spcAft>
          <a:spcPct val="0"/>
        </a:spcAft>
        <a:defRPr sz="4400">
          <a:solidFill>
            <a:schemeClr val="tx2"/>
          </a:solidFill>
          <a:latin typeface="Comic Sans MS" panose="030F0702030302020204" pitchFamily="66" charset="0"/>
        </a:defRPr>
      </a:lvl7pPr>
      <a:lvl8pPr marL="1371600" algn="ctr" rtl="0" fontAlgn="base">
        <a:spcBef>
          <a:spcPct val="0"/>
        </a:spcBef>
        <a:spcAft>
          <a:spcPct val="0"/>
        </a:spcAft>
        <a:defRPr sz="4400">
          <a:solidFill>
            <a:schemeClr val="tx2"/>
          </a:solidFill>
          <a:latin typeface="Comic Sans MS" panose="030F0702030302020204" pitchFamily="66" charset="0"/>
        </a:defRPr>
      </a:lvl8pPr>
      <a:lvl9pPr marL="1828800" algn="ctr" rtl="0" fontAlgn="base">
        <a:spcBef>
          <a:spcPct val="0"/>
        </a:spcBef>
        <a:spcAft>
          <a:spcPct val="0"/>
        </a:spcAft>
        <a:defRPr sz="44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media/audio10.wav"/><Relationship Id="rId5" Type="http://schemas.openxmlformats.org/officeDocument/2006/relationships/image" Target="../media/image4.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media/audio11.wav"/><Relationship Id="rId5" Type="http://schemas.openxmlformats.org/officeDocument/2006/relationships/image" Target="../media/image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media/audio12.wav"/><Relationship Id="rId5" Type="http://schemas.openxmlformats.org/officeDocument/2006/relationships/image" Target="../media/image4.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media/audio13.wav"/><Relationship Id="rId5" Type="http://schemas.openxmlformats.org/officeDocument/2006/relationships/image" Target="../media/image4.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media/audio14.wav"/><Relationship Id="rId5" Type="http://schemas.openxmlformats.org/officeDocument/2006/relationships/image" Target="../media/image4.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media/audio15.wav"/><Relationship Id="rId5" Type="http://schemas.openxmlformats.org/officeDocument/2006/relationships/image" Target="../media/image4.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media/audio16.wav"/><Relationship Id="rId5" Type="http://schemas.openxmlformats.org/officeDocument/2006/relationships/image" Target="../media/image4.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media/audio17.wav"/><Relationship Id="rId5" Type="http://schemas.openxmlformats.org/officeDocument/2006/relationships/image" Target="../media/image4.pn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hyperlink" Target="http://www.communication4all.co.uk/" TargetMode="External"/><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media/audio2.wav"/><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media/audio3.wav"/><Relationship Id="rId5" Type="http://schemas.openxmlformats.org/officeDocument/2006/relationships/image" Target="../media/image4.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media/audio4.wav"/><Relationship Id="rId5" Type="http://schemas.openxmlformats.org/officeDocument/2006/relationships/image" Target="../media/image4.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media/audio5.wav"/><Relationship Id="rId5" Type="http://schemas.openxmlformats.org/officeDocument/2006/relationships/image" Target="../media/image4.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media/audio6.wav"/><Relationship Id="rId5" Type="http://schemas.openxmlformats.org/officeDocument/2006/relationships/image" Target="../media/image4.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media/audio7.wav"/><Relationship Id="rId5" Type="http://schemas.openxmlformats.org/officeDocument/2006/relationships/image" Target="../media/image4.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media/audio8.wav"/><Relationship Id="rId5" Type="http://schemas.openxmlformats.org/officeDocument/2006/relationships/image" Target="../media/image4.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media/audio9.wav"/><Relationship Id="rId5" Type="http://schemas.openxmlformats.org/officeDocument/2006/relationships/image" Target="../media/image4.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4495800" y="609600"/>
            <a:ext cx="228600" cy="5410200"/>
          </a:xfrm>
          <a:prstGeom prst="rect">
            <a:avLst/>
          </a:prstGeom>
          <a:solidFill>
            <a:schemeClr val="hlink"/>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2051" name="Rectangle 4"/>
          <p:cNvSpPr>
            <a:spLocks noChangeArrowheads="1"/>
          </p:cNvSpPr>
          <p:nvPr/>
        </p:nvSpPr>
        <p:spPr bwMode="auto">
          <a:xfrm>
            <a:off x="4643438" y="620713"/>
            <a:ext cx="4038600" cy="5410200"/>
          </a:xfrm>
          <a:prstGeom prst="rect">
            <a:avLst/>
          </a:prstGeom>
          <a:solidFill>
            <a:schemeClr val="hlink"/>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2052" name="Text Box 5"/>
          <p:cNvSpPr txBox="1">
            <a:spLocks noChangeArrowheads="1"/>
          </p:cNvSpPr>
          <p:nvPr/>
        </p:nvSpPr>
        <p:spPr bwMode="auto">
          <a:xfrm>
            <a:off x="4859338" y="908050"/>
            <a:ext cx="3651250" cy="1077913"/>
          </a:xfrm>
          <a:prstGeom prst="rect">
            <a:avLst/>
          </a:prstGeom>
          <a:noFill/>
          <a:ln>
            <a:noFill/>
          </a:ln>
          <a:effectLst>
            <a:outerShdw dist="81320" dir="3080412"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r>
              <a:rPr lang="es-ES" altLang="en-US" sz="3200" b="1">
                <a:solidFill>
                  <a:srgbClr val="FFFF00"/>
                </a:solidFill>
              </a:rPr>
              <a:t>Raúl viaja en el tiempo </a:t>
            </a:r>
            <a:endParaRPr lang="en-US" altLang="en-US" sz="3200" b="1">
              <a:solidFill>
                <a:srgbClr val="FFFF00"/>
              </a:solidFill>
            </a:endParaRPr>
          </a:p>
        </p:txBody>
      </p:sp>
      <p:sp>
        <p:nvSpPr>
          <p:cNvPr id="2053" name="AutoShape 6">
            <a:hlinkClick r:id="" action="ppaction://hlinkshowjump?jump=nextslide" highlightClick="1">
              <a:snd r:embed="rId2" name="Utopia Restore Up.wav"/>
            </a:hlinkClick>
          </p:cNvPr>
          <p:cNvSpPr>
            <a:spLocks noChangeArrowheads="1"/>
          </p:cNvSpPr>
          <p:nvPr/>
        </p:nvSpPr>
        <p:spPr bwMode="auto">
          <a:xfrm>
            <a:off x="8458200" y="6324600"/>
            <a:ext cx="685800" cy="5334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pic>
        <p:nvPicPr>
          <p:cNvPr id="205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7538" y="2205038"/>
            <a:ext cx="197485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375" y="5068888"/>
            <a:ext cx="5735638"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81000" y="533400"/>
            <a:ext cx="8610600" cy="5638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tx1"/>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1267" name="Rectangle 3"/>
          <p:cNvSpPr>
            <a:spLocks noChangeArrowheads="1"/>
          </p:cNvSpPr>
          <p:nvPr/>
        </p:nvSpPr>
        <p:spPr bwMode="auto">
          <a:xfrm>
            <a:off x="4495800" y="685800"/>
            <a:ext cx="228600" cy="5257800"/>
          </a:xfrm>
          <a:prstGeom prst="rect">
            <a:avLst/>
          </a:prstGeom>
          <a:solidFill>
            <a:schemeClr val="accent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1268" name="Rectangle 4"/>
          <p:cNvSpPr>
            <a:spLocks noChangeArrowheads="1"/>
          </p:cNvSpPr>
          <p:nvPr/>
        </p:nvSpPr>
        <p:spPr bwMode="auto">
          <a:xfrm>
            <a:off x="4716463" y="620713"/>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 typeface="Wingdings" panose="05000000000000000000" pitchFamily="2" charset="2"/>
              <a:buNone/>
            </a:pPr>
            <a:r>
              <a:rPr lang="en-GB" altLang="en-US" sz="2400"/>
              <a:t> </a:t>
            </a:r>
          </a:p>
        </p:txBody>
      </p:sp>
      <p:sp>
        <p:nvSpPr>
          <p:cNvPr id="11269" name="Rectangle 5"/>
          <p:cNvSpPr>
            <a:spLocks noChangeArrowheads="1"/>
          </p:cNvSpPr>
          <p:nvPr/>
        </p:nvSpPr>
        <p:spPr bwMode="auto">
          <a:xfrm>
            <a:off x="457200" y="609600"/>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endParaRPr lang="en-GB" altLang="en-US" sz="2400"/>
          </a:p>
        </p:txBody>
      </p:sp>
      <p:sp>
        <p:nvSpPr>
          <p:cNvPr id="11270" name="AutoShape 6">
            <a:hlinkClick r:id="" action="ppaction://hlinkshowjump?jump=nextslide" highlightClick="1">
              <a:snd r:embed="rId3" name="Utopia Restore Up.wav"/>
            </a:hlinkClick>
          </p:cNvPr>
          <p:cNvSpPr>
            <a:spLocks noChangeArrowheads="1"/>
          </p:cNvSpPr>
          <p:nvPr/>
        </p:nvSpPr>
        <p:spPr bwMode="auto">
          <a:xfrm>
            <a:off x="8458200" y="6324600"/>
            <a:ext cx="685800" cy="5334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1271" name="Text Box 18"/>
          <p:cNvSpPr txBox="1">
            <a:spLocks noChangeArrowheads="1"/>
          </p:cNvSpPr>
          <p:nvPr/>
        </p:nvSpPr>
        <p:spPr bwMode="auto">
          <a:xfrm>
            <a:off x="684213" y="765175"/>
            <a:ext cx="367188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endParaRPr lang="en-GB" altLang="en-US" sz="2800"/>
          </a:p>
        </p:txBody>
      </p:sp>
      <p:sp>
        <p:nvSpPr>
          <p:cNvPr id="11272" name="Text Box 19"/>
          <p:cNvSpPr txBox="1">
            <a:spLocks noChangeArrowheads="1"/>
          </p:cNvSpPr>
          <p:nvPr/>
        </p:nvSpPr>
        <p:spPr bwMode="auto">
          <a:xfrm>
            <a:off x="4900613" y="1049338"/>
            <a:ext cx="3670300" cy="4524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s-ES" altLang="en-US" sz="1800" dirty="0"/>
          </a:p>
          <a:p>
            <a:pPr>
              <a:spcBef>
                <a:spcPct val="0"/>
              </a:spcBef>
              <a:buFontTx/>
              <a:buNone/>
            </a:pPr>
            <a:r>
              <a:rPr lang="es-ES" altLang="en-US" sz="1800" dirty="0"/>
              <a:t>“¿Listo para viajar en el tiempo, Raúl</a:t>
            </a:r>
            <a:r>
              <a:rPr lang="es-ES" altLang="en-US" sz="1800" dirty="0" smtClean="0"/>
              <a:t>?” preguntan </a:t>
            </a:r>
            <a:r>
              <a:rPr lang="es-ES" altLang="en-US" sz="1800" dirty="0" err="1"/>
              <a:t>Angel</a:t>
            </a:r>
            <a:r>
              <a:rPr lang="es-ES" altLang="en-US" sz="1800" dirty="0"/>
              <a:t> y Mario.</a:t>
            </a:r>
          </a:p>
          <a:p>
            <a:pPr>
              <a:spcBef>
                <a:spcPct val="0"/>
              </a:spcBef>
              <a:buFontTx/>
              <a:buNone/>
            </a:pPr>
            <a:r>
              <a:rPr lang="es-ES" altLang="en-US" sz="1800" dirty="0"/>
              <a:t>“¡Por supuesto ratoncitos</a:t>
            </a:r>
            <a:r>
              <a:rPr lang="es-ES" altLang="en-US" sz="1800" dirty="0" smtClean="0"/>
              <a:t>!” dice </a:t>
            </a:r>
            <a:r>
              <a:rPr lang="es-ES" altLang="en-US" sz="1800" dirty="0"/>
              <a:t>Raúl.</a:t>
            </a:r>
          </a:p>
          <a:p>
            <a:pPr>
              <a:spcBef>
                <a:spcPct val="0"/>
              </a:spcBef>
              <a:buFontTx/>
              <a:buNone/>
            </a:pPr>
            <a:r>
              <a:rPr lang="es-ES" altLang="en-US" sz="1800" dirty="0"/>
              <a:t>“¡Preparados, listos, ya</a:t>
            </a:r>
            <a:r>
              <a:rPr lang="es-ES" altLang="en-US" sz="1800" dirty="0" smtClean="0"/>
              <a:t>!” dicen </a:t>
            </a:r>
            <a:r>
              <a:rPr lang="es-ES" altLang="en-US" sz="1800" dirty="0"/>
              <a:t>los tres amigos.</a:t>
            </a:r>
          </a:p>
          <a:p>
            <a:pPr>
              <a:spcBef>
                <a:spcPct val="0"/>
              </a:spcBef>
              <a:buFontTx/>
              <a:buNone/>
            </a:pPr>
            <a:r>
              <a:rPr lang="es-ES" altLang="en-US" sz="1800" dirty="0"/>
              <a:t>Es el año 1882 en </a:t>
            </a:r>
            <a:r>
              <a:rPr lang="es-ES" altLang="en-US" sz="1800" dirty="0" err="1"/>
              <a:t>Hackney</a:t>
            </a:r>
            <a:r>
              <a:rPr lang="es-ES" altLang="en-US" sz="1800" dirty="0"/>
              <a:t>, al este de Londres en Inglaterra… en esta época era obligatorio ir a la capilla cada domingo para los habitantes de estas casas.</a:t>
            </a:r>
          </a:p>
          <a:p>
            <a:pPr>
              <a:spcBef>
                <a:spcPct val="0"/>
              </a:spcBef>
              <a:buFontTx/>
              <a:buNone/>
            </a:pPr>
            <a:r>
              <a:rPr lang="es-ES" altLang="en-US" sz="1800" dirty="0"/>
              <a:t>“Yo escucho el sermón en la capilla. Me gusta escuchar el sermón  porque es </a:t>
            </a:r>
            <a:r>
              <a:rPr lang="es-ES" altLang="en-US" sz="1800" dirty="0" smtClean="0"/>
              <a:t>importante</a:t>
            </a:r>
            <a:r>
              <a:rPr lang="es-ES" altLang="en-US" sz="1800" dirty="0"/>
              <a:t>,</a:t>
            </a:r>
            <a:r>
              <a:rPr lang="es-ES" altLang="en-US" sz="1800" dirty="0" smtClean="0"/>
              <a:t>”  dice </a:t>
            </a:r>
            <a:r>
              <a:rPr lang="es-ES" altLang="en-US" sz="1800" dirty="0"/>
              <a:t>Raúl. </a:t>
            </a:r>
          </a:p>
        </p:txBody>
      </p:sp>
      <p:pic>
        <p:nvPicPr>
          <p:cNvPr id="1127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4750" y="1543050"/>
            <a:ext cx="2770188"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agina 9">
            <a:hlinkClick r:id="" action="ppaction://media"/>
          </p:cNvPr>
          <p:cNvPicPr>
            <a:picLocks noRot="1" noChangeAspect="1"/>
          </p:cNvPicPr>
          <p:nvPr>
            <a:wavAudioFile r:embed="rId1" name="Pagina 9.wav"/>
          </p:nvPr>
        </p:nvPicPr>
        <p:blipFill>
          <a:blip r:embed="rId5">
            <a:extLst>
              <a:ext uri="{28A0092B-C50C-407E-A947-70E740481C1C}">
                <a14:useLocalDpi xmlns:a14="http://schemas.microsoft.com/office/drawing/2010/main" val="0"/>
              </a:ext>
            </a:extLst>
          </a:blip>
          <a:srcRect/>
          <a:stretch>
            <a:fillRect/>
          </a:stretch>
        </p:blipFill>
        <p:spPr bwMode="auto">
          <a:xfrm>
            <a:off x="8080375" y="53927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757738" y="620713"/>
            <a:ext cx="323850" cy="307975"/>
          </a:xfrm>
          <a:prstGeom prst="rect">
            <a:avLst/>
          </a:prstGeom>
          <a:noFill/>
        </p:spPr>
        <p:txBody>
          <a:bodyPr>
            <a:spAutoFit/>
          </a:bodyPr>
          <a:lstStyle/>
          <a:p>
            <a:pPr algn="ctr">
              <a:defRPr/>
            </a:pPr>
            <a:r>
              <a:rPr lang="en-US" sz="1400" dirty="0">
                <a:ln w="0"/>
                <a:effectLst>
                  <a:outerShdw blurRad="38100" dist="19050" dir="2700000" algn="tl" rotWithShape="0">
                    <a:schemeClr val="dk1">
                      <a:alpha val="40000"/>
                    </a:schemeClr>
                  </a:outerShdw>
                </a:effectLst>
              </a:rPr>
              <a:t>9</a:t>
            </a: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32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381000" y="533400"/>
            <a:ext cx="8610600" cy="5638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tx1"/>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2291" name="Rectangle 3"/>
          <p:cNvSpPr>
            <a:spLocks noChangeArrowheads="1"/>
          </p:cNvSpPr>
          <p:nvPr/>
        </p:nvSpPr>
        <p:spPr bwMode="auto">
          <a:xfrm>
            <a:off x="4495800" y="685800"/>
            <a:ext cx="228600" cy="5257800"/>
          </a:xfrm>
          <a:prstGeom prst="rect">
            <a:avLst/>
          </a:prstGeom>
          <a:solidFill>
            <a:schemeClr val="accent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2292" name="Rectangle 4"/>
          <p:cNvSpPr>
            <a:spLocks noChangeArrowheads="1"/>
          </p:cNvSpPr>
          <p:nvPr/>
        </p:nvSpPr>
        <p:spPr bwMode="auto">
          <a:xfrm>
            <a:off x="4716463" y="620713"/>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 typeface="Wingdings" panose="05000000000000000000" pitchFamily="2" charset="2"/>
              <a:buNone/>
            </a:pPr>
            <a:r>
              <a:rPr lang="en-GB" altLang="en-US" sz="2400"/>
              <a:t> </a:t>
            </a:r>
          </a:p>
        </p:txBody>
      </p:sp>
      <p:sp>
        <p:nvSpPr>
          <p:cNvPr id="12293" name="Rectangle 5"/>
          <p:cNvSpPr>
            <a:spLocks noChangeArrowheads="1"/>
          </p:cNvSpPr>
          <p:nvPr/>
        </p:nvSpPr>
        <p:spPr bwMode="auto">
          <a:xfrm>
            <a:off x="457200" y="609600"/>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endParaRPr lang="en-GB" altLang="en-US" sz="2400"/>
          </a:p>
        </p:txBody>
      </p:sp>
      <p:sp>
        <p:nvSpPr>
          <p:cNvPr id="12294" name="AutoShape 6">
            <a:hlinkClick r:id="" action="ppaction://hlinkshowjump?jump=nextslide" highlightClick="1">
              <a:snd r:embed="rId3" name="Utopia Restore Up.wav"/>
            </a:hlinkClick>
          </p:cNvPr>
          <p:cNvSpPr>
            <a:spLocks noChangeArrowheads="1"/>
          </p:cNvSpPr>
          <p:nvPr/>
        </p:nvSpPr>
        <p:spPr bwMode="auto">
          <a:xfrm>
            <a:off x="8458200" y="6324600"/>
            <a:ext cx="685800" cy="5334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2295" name="Text Box 18"/>
          <p:cNvSpPr txBox="1">
            <a:spLocks noChangeArrowheads="1"/>
          </p:cNvSpPr>
          <p:nvPr/>
        </p:nvSpPr>
        <p:spPr bwMode="auto">
          <a:xfrm>
            <a:off x="684213" y="765175"/>
            <a:ext cx="367188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endParaRPr lang="en-GB" altLang="en-US" sz="2800"/>
          </a:p>
        </p:txBody>
      </p:sp>
      <p:sp>
        <p:nvSpPr>
          <p:cNvPr id="12296" name="Text Box 19"/>
          <p:cNvSpPr txBox="1">
            <a:spLocks noChangeArrowheads="1"/>
          </p:cNvSpPr>
          <p:nvPr/>
        </p:nvSpPr>
        <p:spPr bwMode="auto">
          <a:xfrm>
            <a:off x="4900613" y="1049338"/>
            <a:ext cx="3670300" cy="4524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s-ES" altLang="en-US" sz="1800" dirty="0"/>
          </a:p>
          <a:p>
            <a:pPr>
              <a:spcBef>
                <a:spcPct val="0"/>
              </a:spcBef>
              <a:buFontTx/>
              <a:buNone/>
            </a:pPr>
            <a:endParaRPr lang="es-ES" altLang="en-US" sz="1800" dirty="0"/>
          </a:p>
          <a:p>
            <a:pPr>
              <a:spcBef>
                <a:spcPct val="0"/>
              </a:spcBef>
              <a:buFontTx/>
              <a:buNone/>
            </a:pPr>
            <a:r>
              <a:rPr lang="es-ES" altLang="en-US" sz="1800" dirty="0"/>
              <a:t>“¿Listo para viajar en el tiempo, Raúl</a:t>
            </a:r>
            <a:r>
              <a:rPr lang="es-ES" altLang="en-US" sz="1800" dirty="0" smtClean="0"/>
              <a:t>?” preguntan </a:t>
            </a:r>
            <a:r>
              <a:rPr lang="es-ES" altLang="en-US" sz="1800" dirty="0" err="1"/>
              <a:t>Angel</a:t>
            </a:r>
            <a:r>
              <a:rPr lang="es-ES" altLang="en-US" sz="1800" dirty="0"/>
              <a:t> y Mario.</a:t>
            </a:r>
          </a:p>
          <a:p>
            <a:pPr>
              <a:spcBef>
                <a:spcPct val="0"/>
              </a:spcBef>
              <a:buFontTx/>
              <a:buNone/>
            </a:pPr>
            <a:r>
              <a:rPr lang="es-ES" altLang="en-US" sz="1800" dirty="0"/>
              <a:t>“¡Por supuesto ratoncitos</a:t>
            </a:r>
            <a:r>
              <a:rPr lang="es-ES" altLang="en-US" sz="1800" dirty="0" smtClean="0"/>
              <a:t>!” dice </a:t>
            </a:r>
            <a:r>
              <a:rPr lang="es-ES" altLang="en-US" sz="1800" dirty="0"/>
              <a:t>Raúl.</a:t>
            </a:r>
          </a:p>
          <a:p>
            <a:pPr>
              <a:spcBef>
                <a:spcPct val="0"/>
              </a:spcBef>
              <a:buFontTx/>
              <a:buNone/>
            </a:pPr>
            <a:r>
              <a:rPr lang="es-ES" altLang="en-US" sz="1800" dirty="0"/>
              <a:t>“¡Preparados, listos, ya</a:t>
            </a:r>
            <a:r>
              <a:rPr lang="es-ES" altLang="en-US" sz="1800" dirty="0" smtClean="0"/>
              <a:t>!” dicen </a:t>
            </a:r>
            <a:r>
              <a:rPr lang="es-ES" altLang="en-US" sz="1800" dirty="0"/>
              <a:t>los tres amigos.</a:t>
            </a:r>
          </a:p>
          <a:p>
            <a:pPr>
              <a:spcBef>
                <a:spcPct val="0"/>
              </a:spcBef>
              <a:buFontTx/>
              <a:buNone/>
            </a:pPr>
            <a:r>
              <a:rPr lang="es-ES" altLang="en-US" sz="1800" dirty="0"/>
              <a:t>Es el año 1870 en </a:t>
            </a:r>
            <a:r>
              <a:rPr lang="es-ES" altLang="en-US" sz="1800" dirty="0" err="1"/>
              <a:t>Hackney</a:t>
            </a:r>
            <a:r>
              <a:rPr lang="es-ES" altLang="en-US" sz="1800" dirty="0"/>
              <a:t>, al este de Londres en Inglaterra… En esta época se escribían muchas cartas.</a:t>
            </a:r>
          </a:p>
          <a:p>
            <a:pPr>
              <a:spcBef>
                <a:spcPct val="0"/>
              </a:spcBef>
              <a:buFontTx/>
              <a:buNone/>
            </a:pPr>
            <a:r>
              <a:rPr lang="es-ES" altLang="en-US" sz="1800" dirty="0"/>
              <a:t>“Yo escribo una carta para mi familia en España. Me gusta escribir y recibir </a:t>
            </a:r>
            <a:r>
              <a:rPr lang="es-ES" altLang="en-US" sz="1800" dirty="0" smtClean="0"/>
              <a:t>cartas</a:t>
            </a:r>
            <a:r>
              <a:rPr lang="es-ES" altLang="en-US" sz="1800" dirty="0"/>
              <a:t>,</a:t>
            </a:r>
            <a:r>
              <a:rPr lang="es-ES" altLang="en-US" sz="1800" dirty="0" smtClean="0"/>
              <a:t>” dice </a:t>
            </a:r>
            <a:r>
              <a:rPr lang="es-ES" altLang="en-US" sz="1800" dirty="0"/>
              <a:t>Raúl.</a:t>
            </a:r>
          </a:p>
        </p:txBody>
      </p:sp>
      <p:pic>
        <p:nvPicPr>
          <p:cNvPr id="1229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4125" y="1931988"/>
            <a:ext cx="258921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agina 10">
            <a:hlinkClick r:id="" action="ppaction://media"/>
          </p:cNvPr>
          <p:cNvPicPr>
            <a:picLocks noRot="1" noChangeAspect="1"/>
          </p:cNvPicPr>
          <p:nvPr>
            <a:wavAudioFile r:embed="rId1" name="Pagina 10.wav"/>
          </p:nvPr>
        </p:nvPicPr>
        <p:blipFill>
          <a:blip r:embed="rId5">
            <a:extLst>
              <a:ext uri="{28A0092B-C50C-407E-A947-70E740481C1C}">
                <a14:useLocalDpi xmlns:a14="http://schemas.microsoft.com/office/drawing/2010/main" val="0"/>
              </a:ext>
            </a:extLst>
          </a:blip>
          <a:srcRect/>
          <a:stretch>
            <a:fillRect/>
          </a:stretch>
        </p:blipFill>
        <p:spPr bwMode="auto">
          <a:xfrm>
            <a:off x="8196263" y="54213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757738" y="620713"/>
            <a:ext cx="390525" cy="307975"/>
          </a:xfrm>
          <a:prstGeom prst="rect">
            <a:avLst/>
          </a:prstGeom>
          <a:noFill/>
        </p:spPr>
        <p:txBody>
          <a:bodyPr>
            <a:spAutoFit/>
          </a:bodyPr>
          <a:lstStyle/>
          <a:p>
            <a:pPr algn="ctr">
              <a:defRPr/>
            </a:pPr>
            <a:r>
              <a:rPr lang="en-US" sz="1400" dirty="0">
                <a:ln w="0"/>
                <a:effectLst>
                  <a:outerShdw blurRad="38100" dist="19050" dir="2700000" algn="tl" rotWithShape="0">
                    <a:schemeClr val="dk1">
                      <a:alpha val="40000"/>
                    </a:schemeClr>
                  </a:outerShdw>
                </a:effectLst>
              </a:rPr>
              <a:t>10</a:t>
            </a: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97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381000" y="533400"/>
            <a:ext cx="8610600" cy="5638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tx1"/>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3315" name="Rectangle 3"/>
          <p:cNvSpPr>
            <a:spLocks noChangeArrowheads="1"/>
          </p:cNvSpPr>
          <p:nvPr/>
        </p:nvSpPr>
        <p:spPr bwMode="auto">
          <a:xfrm>
            <a:off x="4495800" y="685800"/>
            <a:ext cx="228600" cy="5257800"/>
          </a:xfrm>
          <a:prstGeom prst="rect">
            <a:avLst/>
          </a:prstGeom>
          <a:solidFill>
            <a:schemeClr val="accent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3316" name="Rectangle 4"/>
          <p:cNvSpPr>
            <a:spLocks noChangeArrowheads="1"/>
          </p:cNvSpPr>
          <p:nvPr/>
        </p:nvSpPr>
        <p:spPr bwMode="auto">
          <a:xfrm>
            <a:off x="4716463" y="620713"/>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 typeface="Wingdings" panose="05000000000000000000" pitchFamily="2" charset="2"/>
              <a:buNone/>
            </a:pPr>
            <a:r>
              <a:rPr lang="en-GB" altLang="en-US" sz="2400"/>
              <a:t> </a:t>
            </a:r>
          </a:p>
        </p:txBody>
      </p:sp>
      <p:sp>
        <p:nvSpPr>
          <p:cNvPr id="13317" name="Rectangle 5"/>
          <p:cNvSpPr>
            <a:spLocks noChangeArrowheads="1"/>
          </p:cNvSpPr>
          <p:nvPr/>
        </p:nvSpPr>
        <p:spPr bwMode="auto">
          <a:xfrm>
            <a:off x="457200" y="609600"/>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endParaRPr lang="en-GB" altLang="en-US" sz="2400"/>
          </a:p>
        </p:txBody>
      </p:sp>
      <p:sp>
        <p:nvSpPr>
          <p:cNvPr id="13318" name="AutoShape 6">
            <a:hlinkClick r:id="" action="ppaction://hlinkshowjump?jump=nextslide" highlightClick="1">
              <a:snd r:embed="rId3" name="Utopia Restore Up.wav"/>
            </a:hlinkClick>
          </p:cNvPr>
          <p:cNvSpPr>
            <a:spLocks noChangeArrowheads="1"/>
          </p:cNvSpPr>
          <p:nvPr/>
        </p:nvSpPr>
        <p:spPr bwMode="auto">
          <a:xfrm>
            <a:off x="8458200" y="6324600"/>
            <a:ext cx="685800" cy="5334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3319" name="Text Box 18"/>
          <p:cNvSpPr txBox="1">
            <a:spLocks noChangeArrowheads="1"/>
          </p:cNvSpPr>
          <p:nvPr/>
        </p:nvSpPr>
        <p:spPr bwMode="auto">
          <a:xfrm>
            <a:off x="684213" y="765175"/>
            <a:ext cx="367188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endParaRPr lang="en-GB" altLang="en-US" sz="2800"/>
          </a:p>
        </p:txBody>
      </p:sp>
      <p:sp>
        <p:nvSpPr>
          <p:cNvPr id="13320" name="Text Box 19"/>
          <p:cNvSpPr txBox="1">
            <a:spLocks noChangeArrowheads="1"/>
          </p:cNvSpPr>
          <p:nvPr/>
        </p:nvSpPr>
        <p:spPr bwMode="auto">
          <a:xfrm>
            <a:off x="4913313" y="765175"/>
            <a:ext cx="3671887" cy="480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s-ES" altLang="en-US" sz="1800" dirty="0"/>
          </a:p>
          <a:p>
            <a:pPr>
              <a:spcBef>
                <a:spcPct val="0"/>
              </a:spcBef>
              <a:buFontTx/>
              <a:buNone/>
            </a:pPr>
            <a:endParaRPr lang="es-ES" altLang="en-US" sz="1800" dirty="0"/>
          </a:p>
          <a:p>
            <a:pPr>
              <a:spcBef>
                <a:spcPct val="0"/>
              </a:spcBef>
              <a:buFontTx/>
              <a:buNone/>
            </a:pPr>
            <a:endParaRPr lang="es-ES" altLang="en-US" sz="1800" dirty="0"/>
          </a:p>
          <a:p>
            <a:pPr>
              <a:spcBef>
                <a:spcPct val="0"/>
              </a:spcBef>
              <a:buFontTx/>
              <a:buNone/>
            </a:pPr>
            <a:r>
              <a:rPr lang="es-ES" altLang="en-US" sz="1800" dirty="0"/>
              <a:t>“¿Listo para viajar en el tiempo, Raúl</a:t>
            </a:r>
            <a:r>
              <a:rPr lang="es-ES" altLang="en-US" sz="1800" dirty="0" smtClean="0"/>
              <a:t>?” preguntan </a:t>
            </a:r>
            <a:r>
              <a:rPr lang="es-ES" altLang="en-US" sz="1800" dirty="0" err="1"/>
              <a:t>Angel</a:t>
            </a:r>
            <a:r>
              <a:rPr lang="es-ES" altLang="en-US" sz="1800" dirty="0"/>
              <a:t> y Mario.</a:t>
            </a:r>
          </a:p>
          <a:p>
            <a:pPr>
              <a:spcBef>
                <a:spcPct val="0"/>
              </a:spcBef>
              <a:buFontTx/>
              <a:buNone/>
            </a:pPr>
            <a:r>
              <a:rPr lang="es-ES" altLang="en-US" sz="1800" dirty="0"/>
              <a:t>“¡Por supuesto ratoncitos</a:t>
            </a:r>
            <a:r>
              <a:rPr lang="es-ES" altLang="en-US" sz="1800" dirty="0" smtClean="0"/>
              <a:t>!” dice </a:t>
            </a:r>
            <a:r>
              <a:rPr lang="es-ES" altLang="en-US" sz="1800" dirty="0"/>
              <a:t>Raúl.</a:t>
            </a:r>
          </a:p>
          <a:p>
            <a:pPr>
              <a:spcBef>
                <a:spcPct val="0"/>
              </a:spcBef>
              <a:buFontTx/>
              <a:buNone/>
            </a:pPr>
            <a:r>
              <a:rPr lang="es-ES" altLang="en-US" sz="1800" dirty="0"/>
              <a:t>“¡Preparados, listos, ya</a:t>
            </a:r>
            <a:r>
              <a:rPr lang="es-ES" altLang="en-US" sz="1800" dirty="0" smtClean="0"/>
              <a:t>!” dicen </a:t>
            </a:r>
            <a:r>
              <a:rPr lang="es-ES" altLang="en-US" sz="1800" dirty="0"/>
              <a:t>los tres amigos.</a:t>
            </a:r>
          </a:p>
          <a:p>
            <a:pPr>
              <a:spcBef>
                <a:spcPct val="0"/>
              </a:spcBef>
              <a:buFontTx/>
              <a:buNone/>
            </a:pPr>
            <a:r>
              <a:rPr lang="es-ES" altLang="en-US" sz="1800" dirty="0"/>
              <a:t>Es el año 1890 en </a:t>
            </a:r>
            <a:r>
              <a:rPr lang="es-ES" altLang="en-US" sz="1800" dirty="0" err="1"/>
              <a:t>Hackney</a:t>
            </a:r>
            <a:r>
              <a:rPr lang="es-ES" altLang="en-US" sz="1800" dirty="0"/>
              <a:t>, al este de Londres en Inglaterra… En esta época los objetos de diseño estaban de moda.</a:t>
            </a:r>
          </a:p>
          <a:p>
            <a:pPr>
              <a:spcBef>
                <a:spcPct val="0"/>
              </a:spcBef>
              <a:buFontTx/>
              <a:buNone/>
            </a:pPr>
            <a:r>
              <a:rPr lang="es-ES" altLang="en-US" sz="1800" dirty="0"/>
              <a:t>“Yo colecciono objetos de diseño. Me gusta coleccionar objetos de diseño porque son </a:t>
            </a:r>
            <a:r>
              <a:rPr lang="es-ES" altLang="en-US" sz="1800" dirty="0" smtClean="0"/>
              <a:t>bonitos</a:t>
            </a:r>
            <a:r>
              <a:rPr lang="es-ES" altLang="en-US" sz="1800" dirty="0"/>
              <a:t>,</a:t>
            </a:r>
            <a:r>
              <a:rPr lang="es-ES" altLang="en-US" sz="1800" dirty="0" smtClean="0"/>
              <a:t>” dice </a:t>
            </a:r>
            <a:r>
              <a:rPr lang="es-ES" altLang="en-US" sz="1800" dirty="0"/>
              <a:t>Raúl.</a:t>
            </a:r>
          </a:p>
        </p:txBody>
      </p:sp>
      <p:pic>
        <p:nvPicPr>
          <p:cNvPr id="1332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1852613"/>
            <a:ext cx="2433637"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agina 11">
            <a:hlinkClick r:id="" action="ppaction://media"/>
          </p:cNvPr>
          <p:cNvPicPr>
            <a:picLocks noRot="1" noChangeAspect="1"/>
          </p:cNvPicPr>
          <p:nvPr>
            <a:wavAudioFile r:embed="rId1" name="Pagina 11.wav"/>
          </p:nvPr>
        </p:nvPicPr>
        <p:blipFill>
          <a:blip r:embed="rId5">
            <a:extLst>
              <a:ext uri="{28A0092B-C50C-407E-A947-70E740481C1C}">
                <a14:useLocalDpi xmlns:a14="http://schemas.microsoft.com/office/drawing/2010/main" val="0"/>
              </a:ext>
            </a:extLst>
          </a:blip>
          <a:srcRect/>
          <a:stretch>
            <a:fillRect/>
          </a:stretch>
        </p:blipFill>
        <p:spPr bwMode="auto">
          <a:xfrm>
            <a:off x="8061325" y="53530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757738" y="620713"/>
            <a:ext cx="390525" cy="307975"/>
          </a:xfrm>
          <a:prstGeom prst="rect">
            <a:avLst/>
          </a:prstGeom>
          <a:noFill/>
        </p:spPr>
        <p:txBody>
          <a:bodyPr>
            <a:spAutoFit/>
          </a:bodyPr>
          <a:lstStyle/>
          <a:p>
            <a:pPr algn="ctr">
              <a:defRPr/>
            </a:pPr>
            <a:r>
              <a:rPr lang="en-US" sz="1400" dirty="0">
                <a:ln w="0"/>
                <a:effectLst>
                  <a:outerShdw blurRad="38100" dist="19050" dir="2700000" algn="tl" rotWithShape="0">
                    <a:schemeClr val="dk1">
                      <a:alpha val="40000"/>
                    </a:schemeClr>
                  </a:outerShdw>
                </a:effectLst>
              </a:rPr>
              <a:t>11</a:t>
            </a: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11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81000" y="533400"/>
            <a:ext cx="8610600" cy="5638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tx1"/>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4339" name="Rectangle 3"/>
          <p:cNvSpPr>
            <a:spLocks noChangeArrowheads="1"/>
          </p:cNvSpPr>
          <p:nvPr/>
        </p:nvSpPr>
        <p:spPr bwMode="auto">
          <a:xfrm>
            <a:off x="4495800" y="685800"/>
            <a:ext cx="228600" cy="5257800"/>
          </a:xfrm>
          <a:prstGeom prst="rect">
            <a:avLst/>
          </a:prstGeom>
          <a:solidFill>
            <a:schemeClr val="accent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4340" name="Rectangle 4"/>
          <p:cNvSpPr>
            <a:spLocks noChangeArrowheads="1"/>
          </p:cNvSpPr>
          <p:nvPr/>
        </p:nvSpPr>
        <p:spPr bwMode="auto">
          <a:xfrm>
            <a:off x="4716463" y="620713"/>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 typeface="Wingdings" panose="05000000000000000000" pitchFamily="2" charset="2"/>
              <a:buNone/>
            </a:pPr>
            <a:r>
              <a:rPr lang="en-GB" altLang="en-US" sz="2400"/>
              <a:t> </a:t>
            </a:r>
          </a:p>
        </p:txBody>
      </p:sp>
      <p:sp>
        <p:nvSpPr>
          <p:cNvPr id="14341" name="Rectangle 5"/>
          <p:cNvSpPr>
            <a:spLocks noChangeArrowheads="1"/>
          </p:cNvSpPr>
          <p:nvPr/>
        </p:nvSpPr>
        <p:spPr bwMode="auto">
          <a:xfrm>
            <a:off x="457200" y="609600"/>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endParaRPr lang="en-GB" altLang="en-US" sz="2400"/>
          </a:p>
        </p:txBody>
      </p:sp>
      <p:sp>
        <p:nvSpPr>
          <p:cNvPr id="14342" name="AutoShape 6">
            <a:hlinkClick r:id="" action="ppaction://hlinkshowjump?jump=nextslide" highlightClick="1">
              <a:snd r:embed="rId3" name="Utopia Restore Up.wav"/>
            </a:hlinkClick>
          </p:cNvPr>
          <p:cNvSpPr>
            <a:spLocks noChangeArrowheads="1"/>
          </p:cNvSpPr>
          <p:nvPr/>
        </p:nvSpPr>
        <p:spPr bwMode="auto">
          <a:xfrm>
            <a:off x="8458200" y="6324600"/>
            <a:ext cx="685800" cy="5334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4343" name="Text Box 18"/>
          <p:cNvSpPr txBox="1">
            <a:spLocks noChangeArrowheads="1"/>
          </p:cNvSpPr>
          <p:nvPr/>
        </p:nvSpPr>
        <p:spPr bwMode="auto">
          <a:xfrm>
            <a:off x="684213" y="765175"/>
            <a:ext cx="367188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endParaRPr lang="en-GB" altLang="en-US" sz="2800"/>
          </a:p>
        </p:txBody>
      </p:sp>
      <p:sp>
        <p:nvSpPr>
          <p:cNvPr id="14344" name="Text Box 19"/>
          <p:cNvSpPr txBox="1">
            <a:spLocks noChangeArrowheads="1"/>
          </p:cNvSpPr>
          <p:nvPr/>
        </p:nvSpPr>
        <p:spPr bwMode="auto">
          <a:xfrm>
            <a:off x="4913313" y="765175"/>
            <a:ext cx="3671887" cy="480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s-ES" altLang="en-US" sz="1800" dirty="0"/>
          </a:p>
          <a:p>
            <a:pPr>
              <a:spcBef>
                <a:spcPct val="0"/>
              </a:spcBef>
              <a:buFontTx/>
              <a:buNone/>
            </a:pPr>
            <a:endParaRPr lang="es-ES" altLang="en-US" sz="1800" dirty="0"/>
          </a:p>
          <a:p>
            <a:pPr>
              <a:spcBef>
                <a:spcPct val="0"/>
              </a:spcBef>
              <a:buFontTx/>
              <a:buNone/>
            </a:pPr>
            <a:endParaRPr lang="es-ES" altLang="en-US" sz="1800" dirty="0"/>
          </a:p>
          <a:p>
            <a:pPr>
              <a:spcBef>
                <a:spcPct val="0"/>
              </a:spcBef>
              <a:buFontTx/>
              <a:buNone/>
            </a:pPr>
            <a:r>
              <a:rPr lang="es-ES" altLang="en-US" sz="1800" dirty="0"/>
              <a:t>“¿Listo para viajar en el tiempo, Raúl</a:t>
            </a:r>
            <a:r>
              <a:rPr lang="es-ES" altLang="en-US" sz="1800" dirty="0" smtClean="0"/>
              <a:t>?” preguntan </a:t>
            </a:r>
            <a:r>
              <a:rPr lang="es-ES" altLang="en-US" sz="1800" dirty="0" err="1"/>
              <a:t>Angel</a:t>
            </a:r>
            <a:r>
              <a:rPr lang="es-ES" altLang="en-US" sz="1800" dirty="0"/>
              <a:t> y Mario.</a:t>
            </a:r>
          </a:p>
          <a:p>
            <a:pPr>
              <a:spcBef>
                <a:spcPct val="0"/>
              </a:spcBef>
              <a:buFontTx/>
              <a:buNone/>
            </a:pPr>
            <a:r>
              <a:rPr lang="es-ES" altLang="en-US" sz="1800" dirty="0"/>
              <a:t>“¡Por supuesto ratoncitos</a:t>
            </a:r>
            <a:r>
              <a:rPr lang="es-ES" altLang="en-US" sz="1800" dirty="0" smtClean="0"/>
              <a:t>!” dice </a:t>
            </a:r>
            <a:r>
              <a:rPr lang="es-ES" altLang="en-US" sz="1800" dirty="0"/>
              <a:t>Raúl.</a:t>
            </a:r>
          </a:p>
          <a:p>
            <a:pPr>
              <a:spcBef>
                <a:spcPct val="0"/>
              </a:spcBef>
              <a:buFontTx/>
              <a:buNone/>
            </a:pPr>
            <a:r>
              <a:rPr lang="es-ES" altLang="en-US" sz="1800" dirty="0"/>
              <a:t>“¡Preparados, listos, ya</a:t>
            </a:r>
            <a:r>
              <a:rPr lang="es-ES" altLang="en-US" sz="1800" dirty="0" smtClean="0"/>
              <a:t>!” dicen </a:t>
            </a:r>
            <a:r>
              <a:rPr lang="es-ES" altLang="en-US" sz="1800" dirty="0"/>
              <a:t>los tres amigos.</a:t>
            </a:r>
          </a:p>
          <a:p>
            <a:pPr>
              <a:spcBef>
                <a:spcPct val="0"/>
              </a:spcBef>
              <a:buFontTx/>
              <a:buNone/>
            </a:pPr>
            <a:r>
              <a:rPr lang="es-ES" altLang="en-US" sz="1800" dirty="0"/>
              <a:t>Es el año 1910 en </a:t>
            </a:r>
            <a:r>
              <a:rPr lang="es-ES" altLang="en-US" sz="1800" dirty="0" err="1"/>
              <a:t>Hackney</a:t>
            </a:r>
            <a:r>
              <a:rPr lang="es-ES" altLang="en-US" sz="1800" dirty="0"/>
              <a:t>, al este de Londres en Inglaterra… Antes de esta época no había electricidad.</a:t>
            </a:r>
          </a:p>
          <a:p>
            <a:pPr>
              <a:spcBef>
                <a:spcPct val="0"/>
              </a:spcBef>
              <a:buFontTx/>
              <a:buNone/>
            </a:pPr>
            <a:r>
              <a:rPr lang="es-ES" altLang="en-US" sz="1800" dirty="0"/>
              <a:t>“Yo duermo con la luz encendida. Me gusta dormir con la luz encendida porque no me gusta la </a:t>
            </a:r>
            <a:r>
              <a:rPr lang="es-ES" altLang="en-US" sz="1800" dirty="0" smtClean="0"/>
              <a:t>oscuridad</a:t>
            </a:r>
            <a:r>
              <a:rPr lang="es-ES" altLang="en-US" sz="1800" dirty="0"/>
              <a:t>,</a:t>
            </a:r>
            <a:r>
              <a:rPr lang="es-ES" altLang="en-US" sz="1800" dirty="0" smtClean="0"/>
              <a:t>” dice </a:t>
            </a:r>
            <a:r>
              <a:rPr lang="es-ES" altLang="en-US" sz="1800" dirty="0"/>
              <a:t>Raúl.</a:t>
            </a:r>
          </a:p>
        </p:txBody>
      </p:sp>
      <p:pic>
        <p:nvPicPr>
          <p:cNvPr id="1434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8688" y="1585913"/>
            <a:ext cx="3182937"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agina 12">
            <a:hlinkClick r:id="" action="ppaction://media"/>
          </p:cNvPr>
          <p:cNvPicPr>
            <a:picLocks noRot="1" noChangeAspect="1"/>
          </p:cNvPicPr>
          <p:nvPr>
            <a:wavAudioFile r:embed="rId1" name="Pagina 12.wav"/>
          </p:nvPr>
        </p:nvPicPr>
        <p:blipFill>
          <a:blip r:embed="rId5">
            <a:extLst>
              <a:ext uri="{28A0092B-C50C-407E-A947-70E740481C1C}">
                <a14:useLocalDpi xmlns:a14="http://schemas.microsoft.com/office/drawing/2010/main" val="0"/>
              </a:ext>
            </a:extLst>
          </a:blip>
          <a:srcRect/>
          <a:stretch>
            <a:fillRect/>
          </a:stretch>
        </p:blipFill>
        <p:spPr bwMode="auto">
          <a:xfrm>
            <a:off x="8061325" y="54038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757738" y="620713"/>
            <a:ext cx="461962" cy="307975"/>
          </a:xfrm>
          <a:prstGeom prst="rect">
            <a:avLst/>
          </a:prstGeom>
          <a:noFill/>
        </p:spPr>
        <p:txBody>
          <a:bodyPr>
            <a:spAutoFit/>
          </a:bodyPr>
          <a:lstStyle/>
          <a:p>
            <a:pPr algn="ctr">
              <a:defRPr/>
            </a:pPr>
            <a:r>
              <a:rPr lang="en-US" sz="1400" dirty="0">
                <a:ln w="0"/>
                <a:effectLst>
                  <a:outerShdw blurRad="38100" dist="19050" dir="2700000" algn="tl" rotWithShape="0">
                    <a:schemeClr val="dk1">
                      <a:alpha val="40000"/>
                    </a:schemeClr>
                  </a:outerShdw>
                </a:effectLst>
              </a:rPr>
              <a:t>12</a:t>
            </a: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13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81000" y="533400"/>
            <a:ext cx="8610600" cy="5638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tx1"/>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5363" name="Rectangle 3"/>
          <p:cNvSpPr>
            <a:spLocks noChangeArrowheads="1"/>
          </p:cNvSpPr>
          <p:nvPr/>
        </p:nvSpPr>
        <p:spPr bwMode="auto">
          <a:xfrm>
            <a:off x="4495800" y="685800"/>
            <a:ext cx="228600" cy="5257800"/>
          </a:xfrm>
          <a:prstGeom prst="rect">
            <a:avLst/>
          </a:prstGeom>
          <a:solidFill>
            <a:schemeClr val="accent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5364" name="Rectangle 4"/>
          <p:cNvSpPr>
            <a:spLocks noChangeArrowheads="1"/>
          </p:cNvSpPr>
          <p:nvPr/>
        </p:nvSpPr>
        <p:spPr bwMode="auto">
          <a:xfrm>
            <a:off x="4716463" y="620713"/>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 typeface="Wingdings" panose="05000000000000000000" pitchFamily="2" charset="2"/>
              <a:buNone/>
            </a:pPr>
            <a:r>
              <a:rPr lang="en-GB" altLang="en-US" sz="2400"/>
              <a:t> </a:t>
            </a:r>
          </a:p>
        </p:txBody>
      </p:sp>
      <p:sp>
        <p:nvSpPr>
          <p:cNvPr id="15365" name="Rectangle 5"/>
          <p:cNvSpPr>
            <a:spLocks noChangeArrowheads="1"/>
          </p:cNvSpPr>
          <p:nvPr/>
        </p:nvSpPr>
        <p:spPr bwMode="auto">
          <a:xfrm>
            <a:off x="457200" y="609600"/>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endParaRPr lang="en-GB" altLang="en-US" sz="2400"/>
          </a:p>
        </p:txBody>
      </p:sp>
      <p:sp>
        <p:nvSpPr>
          <p:cNvPr id="15366" name="AutoShape 6">
            <a:hlinkClick r:id="" action="ppaction://hlinkshowjump?jump=nextslide" highlightClick="1">
              <a:snd r:embed="rId3" name="Utopia Restore Up.wav"/>
            </a:hlinkClick>
          </p:cNvPr>
          <p:cNvSpPr>
            <a:spLocks noChangeArrowheads="1"/>
          </p:cNvSpPr>
          <p:nvPr/>
        </p:nvSpPr>
        <p:spPr bwMode="auto">
          <a:xfrm>
            <a:off x="8458200" y="6324600"/>
            <a:ext cx="685800" cy="5334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5367" name="Text Box 18"/>
          <p:cNvSpPr txBox="1">
            <a:spLocks noChangeArrowheads="1"/>
          </p:cNvSpPr>
          <p:nvPr/>
        </p:nvSpPr>
        <p:spPr bwMode="auto">
          <a:xfrm>
            <a:off x="684213" y="765175"/>
            <a:ext cx="367188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endParaRPr lang="en-GB" altLang="en-US" sz="2800"/>
          </a:p>
        </p:txBody>
      </p:sp>
      <p:sp>
        <p:nvSpPr>
          <p:cNvPr id="15368" name="Text Box 19"/>
          <p:cNvSpPr txBox="1">
            <a:spLocks noChangeArrowheads="1"/>
          </p:cNvSpPr>
          <p:nvPr/>
        </p:nvSpPr>
        <p:spPr bwMode="auto">
          <a:xfrm>
            <a:off x="4913313" y="765175"/>
            <a:ext cx="3671887" cy="480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s-ES" altLang="en-US" sz="1800" dirty="0"/>
          </a:p>
          <a:p>
            <a:pPr>
              <a:spcBef>
                <a:spcPct val="0"/>
              </a:spcBef>
              <a:buFontTx/>
              <a:buNone/>
            </a:pPr>
            <a:endParaRPr lang="es-ES" altLang="en-US" sz="1800" dirty="0"/>
          </a:p>
          <a:p>
            <a:pPr>
              <a:spcBef>
                <a:spcPct val="0"/>
              </a:spcBef>
              <a:buFontTx/>
              <a:buNone/>
            </a:pPr>
            <a:endParaRPr lang="es-ES" altLang="en-US" sz="1800" dirty="0"/>
          </a:p>
          <a:p>
            <a:pPr>
              <a:spcBef>
                <a:spcPct val="0"/>
              </a:spcBef>
              <a:buFontTx/>
              <a:buNone/>
            </a:pPr>
            <a:endParaRPr lang="es-ES" altLang="en-US" sz="1800" dirty="0"/>
          </a:p>
          <a:p>
            <a:pPr>
              <a:spcBef>
                <a:spcPct val="0"/>
              </a:spcBef>
              <a:buFontTx/>
              <a:buNone/>
            </a:pPr>
            <a:r>
              <a:rPr lang="es-ES" altLang="en-US" sz="1800" dirty="0"/>
              <a:t>“¿Listo para viajar en el tiempo, Raúl</a:t>
            </a:r>
            <a:r>
              <a:rPr lang="es-ES" altLang="en-US" sz="1800" dirty="0" smtClean="0"/>
              <a:t>?”, preguntan </a:t>
            </a:r>
            <a:r>
              <a:rPr lang="es-ES" altLang="en-US" sz="1800" dirty="0" err="1"/>
              <a:t>Angel</a:t>
            </a:r>
            <a:r>
              <a:rPr lang="es-ES" altLang="en-US" sz="1800" dirty="0"/>
              <a:t> y Mario.</a:t>
            </a:r>
          </a:p>
          <a:p>
            <a:pPr>
              <a:spcBef>
                <a:spcPct val="0"/>
              </a:spcBef>
              <a:buFontTx/>
              <a:buNone/>
            </a:pPr>
            <a:r>
              <a:rPr lang="es-ES" altLang="en-US" sz="1800" dirty="0"/>
              <a:t>“¡Por supuesto ratoncitos</a:t>
            </a:r>
            <a:r>
              <a:rPr lang="es-ES" altLang="en-US" sz="1800" dirty="0" smtClean="0"/>
              <a:t>!” dice </a:t>
            </a:r>
            <a:r>
              <a:rPr lang="es-ES" altLang="en-US" sz="1800" dirty="0"/>
              <a:t>Raúl.</a:t>
            </a:r>
          </a:p>
          <a:p>
            <a:pPr>
              <a:spcBef>
                <a:spcPct val="0"/>
              </a:spcBef>
              <a:buFontTx/>
              <a:buNone/>
            </a:pPr>
            <a:r>
              <a:rPr lang="es-ES" altLang="en-US" sz="1800" dirty="0"/>
              <a:t>“¡Preparados, listos, ya</a:t>
            </a:r>
            <a:r>
              <a:rPr lang="es-ES" altLang="en-US" sz="1800" dirty="0" smtClean="0"/>
              <a:t>!” dicen </a:t>
            </a:r>
            <a:r>
              <a:rPr lang="es-ES" altLang="en-US" sz="1800" dirty="0"/>
              <a:t>los tres amigos.</a:t>
            </a:r>
          </a:p>
          <a:p>
            <a:pPr>
              <a:spcBef>
                <a:spcPct val="0"/>
              </a:spcBef>
              <a:buFontTx/>
              <a:buNone/>
            </a:pPr>
            <a:r>
              <a:rPr lang="es-ES" altLang="en-US" sz="1800" dirty="0"/>
              <a:t>Es el año 1935 en </a:t>
            </a:r>
            <a:r>
              <a:rPr lang="es-ES" altLang="en-US" sz="1800" dirty="0" err="1"/>
              <a:t>Hackney</a:t>
            </a:r>
            <a:r>
              <a:rPr lang="es-ES" altLang="en-US" sz="1800" dirty="0"/>
              <a:t>, al este de Londres en Inglaterra… En esta época se escuchaba mucho la radio.</a:t>
            </a:r>
          </a:p>
          <a:p>
            <a:pPr>
              <a:spcBef>
                <a:spcPct val="0"/>
              </a:spcBef>
              <a:buFontTx/>
              <a:buNone/>
            </a:pPr>
            <a:r>
              <a:rPr lang="es-ES" altLang="en-US" sz="1800" dirty="0"/>
              <a:t>“Yo escucho la radio. Me gusta escuchar la radio porque me gusta la </a:t>
            </a:r>
            <a:r>
              <a:rPr lang="es-ES" altLang="en-US" sz="1800" dirty="0" smtClean="0"/>
              <a:t>música</a:t>
            </a:r>
            <a:r>
              <a:rPr lang="es-ES" altLang="en-US" sz="1800" dirty="0"/>
              <a:t>,</a:t>
            </a:r>
            <a:r>
              <a:rPr lang="es-ES" altLang="en-US" sz="1800" dirty="0" smtClean="0"/>
              <a:t>” dice Raúl.</a:t>
            </a:r>
            <a:endParaRPr lang="es-ES" altLang="en-US" sz="1800" dirty="0"/>
          </a:p>
        </p:txBody>
      </p:sp>
      <p:pic>
        <p:nvPicPr>
          <p:cNvPr id="1536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7238" y="1444625"/>
            <a:ext cx="3141662"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agina 13">
            <a:hlinkClick r:id="" action="ppaction://media"/>
          </p:cNvPr>
          <p:cNvPicPr>
            <a:picLocks noRot="1" noChangeAspect="1"/>
          </p:cNvPicPr>
          <p:nvPr>
            <a:wavAudioFile r:embed="rId1" name="Pagina 13.wav"/>
          </p:nvPr>
        </p:nvPicPr>
        <p:blipFill>
          <a:blip r:embed="rId5">
            <a:extLst>
              <a:ext uri="{28A0092B-C50C-407E-A947-70E740481C1C}">
                <a14:useLocalDpi xmlns:a14="http://schemas.microsoft.com/office/drawing/2010/main" val="0"/>
              </a:ext>
            </a:extLst>
          </a:blip>
          <a:srcRect/>
          <a:stretch>
            <a:fillRect/>
          </a:stretch>
        </p:blipFill>
        <p:spPr bwMode="auto">
          <a:xfrm>
            <a:off x="8094663" y="54213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757738" y="620713"/>
            <a:ext cx="461962" cy="307975"/>
          </a:xfrm>
          <a:prstGeom prst="rect">
            <a:avLst/>
          </a:prstGeom>
          <a:noFill/>
        </p:spPr>
        <p:txBody>
          <a:bodyPr>
            <a:spAutoFit/>
          </a:bodyPr>
          <a:lstStyle/>
          <a:p>
            <a:pPr algn="ctr">
              <a:defRPr/>
            </a:pPr>
            <a:r>
              <a:rPr lang="en-US" sz="1400" dirty="0">
                <a:ln w="0"/>
                <a:effectLst>
                  <a:outerShdw blurRad="38100" dist="19050" dir="2700000" algn="tl" rotWithShape="0">
                    <a:schemeClr val="dk1">
                      <a:alpha val="40000"/>
                    </a:schemeClr>
                  </a:outerShdw>
                </a:effectLst>
              </a:rPr>
              <a:t>13</a:t>
            </a: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92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81000" y="533400"/>
            <a:ext cx="8610600" cy="5638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tx1"/>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6387" name="Rectangle 3"/>
          <p:cNvSpPr>
            <a:spLocks noChangeArrowheads="1"/>
          </p:cNvSpPr>
          <p:nvPr/>
        </p:nvSpPr>
        <p:spPr bwMode="auto">
          <a:xfrm>
            <a:off x="4495800" y="685800"/>
            <a:ext cx="228600" cy="5257800"/>
          </a:xfrm>
          <a:prstGeom prst="rect">
            <a:avLst/>
          </a:prstGeom>
          <a:solidFill>
            <a:schemeClr val="accent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6388" name="Rectangle 4"/>
          <p:cNvSpPr>
            <a:spLocks noChangeArrowheads="1"/>
          </p:cNvSpPr>
          <p:nvPr/>
        </p:nvSpPr>
        <p:spPr bwMode="auto">
          <a:xfrm>
            <a:off x="4716463" y="620713"/>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 typeface="Wingdings" panose="05000000000000000000" pitchFamily="2" charset="2"/>
              <a:buNone/>
            </a:pPr>
            <a:r>
              <a:rPr lang="en-GB" altLang="en-US" sz="2400"/>
              <a:t> </a:t>
            </a:r>
          </a:p>
        </p:txBody>
      </p:sp>
      <p:sp>
        <p:nvSpPr>
          <p:cNvPr id="16389" name="Rectangle 5"/>
          <p:cNvSpPr>
            <a:spLocks noChangeArrowheads="1"/>
          </p:cNvSpPr>
          <p:nvPr/>
        </p:nvSpPr>
        <p:spPr bwMode="auto">
          <a:xfrm>
            <a:off x="457200" y="609600"/>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endParaRPr lang="en-GB" altLang="en-US" sz="2400"/>
          </a:p>
        </p:txBody>
      </p:sp>
      <p:sp>
        <p:nvSpPr>
          <p:cNvPr id="16390" name="AutoShape 6">
            <a:hlinkClick r:id="" action="ppaction://hlinkshowjump?jump=nextslide" highlightClick="1">
              <a:snd r:embed="rId3" name="Utopia Restore Up.wav"/>
            </a:hlinkClick>
          </p:cNvPr>
          <p:cNvSpPr>
            <a:spLocks noChangeArrowheads="1"/>
          </p:cNvSpPr>
          <p:nvPr/>
        </p:nvSpPr>
        <p:spPr bwMode="auto">
          <a:xfrm>
            <a:off x="8458200" y="6324600"/>
            <a:ext cx="685800" cy="5334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6391" name="Text Box 18"/>
          <p:cNvSpPr txBox="1">
            <a:spLocks noChangeArrowheads="1"/>
          </p:cNvSpPr>
          <p:nvPr/>
        </p:nvSpPr>
        <p:spPr bwMode="auto">
          <a:xfrm>
            <a:off x="684213" y="765175"/>
            <a:ext cx="367188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endParaRPr lang="en-GB" altLang="en-US" sz="2800"/>
          </a:p>
        </p:txBody>
      </p:sp>
      <p:sp>
        <p:nvSpPr>
          <p:cNvPr id="16392" name="Text Box 19"/>
          <p:cNvSpPr txBox="1">
            <a:spLocks noChangeArrowheads="1"/>
          </p:cNvSpPr>
          <p:nvPr/>
        </p:nvSpPr>
        <p:spPr bwMode="auto">
          <a:xfrm>
            <a:off x="4913313" y="765175"/>
            <a:ext cx="3671887" cy="4524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s-ES" altLang="en-US" sz="1800" dirty="0"/>
          </a:p>
          <a:p>
            <a:pPr>
              <a:spcBef>
                <a:spcPct val="0"/>
              </a:spcBef>
              <a:buFontTx/>
              <a:buNone/>
            </a:pPr>
            <a:endParaRPr lang="es-ES" altLang="en-US" sz="1800" dirty="0"/>
          </a:p>
          <a:p>
            <a:pPr>
              <a:spcBef>
                <a:spcPct val="0"/>
              </a:spcBef>
              <a:buFontTx/>
              <a:buNone/>
            </a:pPr>
            <a:endParaRPr lang="es-ES" altLang="en-US" sz="1800" dirty="0"/>
          </a:p>
          <a:p>
            <a:pPr>
              <a:spcBef>
                <a:spcPct val="0"/>
              </a:spcBef>
              <a:buFontTx/>
              <a:buNone/>
            </a:pPr>
            <a:r>
              <a:rPr lang="es-ES" altLang="en-US" sz="1800" dirty="0"/>
              <a:t>“¿Listo para viajar en el tiempo, Raúl</a:t>
            </a:r>
            <a:r>
              <a:rPr lang="es-ES" altLang="en-US" sz="1800" dirty="0" smtClean="0"/>
              <a:t>?” preguntan </a:t>
            </a:r>
            <a:r>
              <a:rPr lang="es-ES" altLang="en-US" sz="1800" dirty="0" err="1"/>
              <a:t>Angel</a:t>
            </a:r>
            <a:r>
              <a:rPr lang="es-ES" altLang="en-US" sz="1800" dirty="0"/>
              <a:t> y Mario.</a:t>
            </a:r>
          </a:p>
          <a:p>
            <a:pPr>
              <a:spcBef>
                <a:spcPct val="0"/>
              </a:spcBef>
              <a:buFontTx/>
              <a:buNone/>
            </a:pPr>
            <a:r>
              <a:rPr lang="es-ES" altLang="en-US" sz="1800" dirty="0"/>
              <a:t>“¡Por supuesto ratoncitos</a:t>
            </a:r>
            <a:r>
              <a:rPr lang="es-ES" altLang="en-US" sz="1800" dirty="0" smtClean="0"/>
              <a:t>!” dice </a:t>
            </a:r>
            <a:r>
              <a:rPr lang="es-ES" altLang="en-US" sz="1800" dirty="0" err="1"/>
              <a:t>Raul</a:t>
            </a:r>
            <a:r>
              <a:rPr lang="es-ES" altLang="en-US" sz="1800" dirty="0"/>
              <a:t>.</a:t>
            </a:r>
          </a:p>
          <a:p>
            <a:pPr>
              <a:spcBef>
                <a:spcPct val="0"/>
              </a:spcBef>
              <a:buFontTx/>
              <a:buNone/>
            </a:pPr>
            <a:r>
              <a:rPr lang="es-ES" altLang="en-US" sz="1800" dirty="0"/>
              <a:t>“¡Preparados, listos, </a:t>
            </a:r>
            <a:r>
              <a:rPr lang="es-ES" altLang="en-US" sz="1800" dirty="0" smtClean="0"/>
              <a:t>ya! dicen </a:t>
            </a:r>
            <a:r>
              <a:rPr lang="es-ES" altLang="en-US" sz="1800" dirty="0"/>
              <a:t>los tres amigos.</a:t>
            </a:r>
          </a:p>
          <a:p>
            <a:pPr>
              <a:spcBef>
                <a:spcPct val="0"/>
              </a:spcBef>
              <a:buFontTx/>
              <a:buNone/>
            </a:pPr>
            <a:r>
              <a:rPr lang="es-ES" altLang="en-US" sz="1800" dirty="0"/>
              <a:t>Es el año 1965 en </a:t>
            </a:r>
            <a:r>
              <a:rPr lang="es-ES" altLang="en-US" sz="1800" dirty="0" err="1"/>
              <a:t>Hackney</a:t>
            </a:r>
            <a:r>
              <a:rPr lang="es-ES" altLang="en-US" sz="1800" dirty="0"/>
              <a:t>, al este de Londres en Inglaterra… Antes de esta época poca gente tenía tele. “Yo veo la tele el fin de semana. Me gusta ver la tele el fin de semana porque es </a:t>
            </a:r>
            <a:r>
              <a:rPr lang="es-ES" altLang="en-US" sz="1800" dirty="0" smtClean="0"/>
              <a:t>entretenido</a:t>
            </a:r>
            <a:r>
              <a:rPr lang="es-ES" altLang="en-US" sz="1800" dirty="0"/>
              <a:t>,</a:t>
            </a:r>
            <a:r>
              <a:rPr lang="es-ES" altLang="en-US" sz="1800" dirty="0" smtClean="0"/>
              <a:t>” dice </a:t>
            </a:r>
            <a:r>
              <a:rPr lang="es-ES" altLang="en-US" sz="1800" dirty="0"/>
              <a:t>Raúl.</a:t>
            </a:r>
          </a:p>
        </p:txBody>
      </p:sp>
      <p:pic>
        <p:nvPicPr>
          <p:cNvPr id="1639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2163" y="1700213"/>
            <a:ext cx="35941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agina 14">
            <a:hlinkClick r:id="" action="ppaction://media"/>
          </p:cNvPr>
          <p:cNvPicPr>
            <a:picLocks noRot="1" noChangeAspect="1"/>
          </p:cNvPicPr>
          <p:nvPr>
            <a:wavAudioFile r:embed="rId1" name="Pagina 14.wav"/>
          </p:nvPr>
        </p:nvPicPr>
        <p:blipFill>
          <a:blip r:embed="rId5">
            <a:extLst>
              <a:ext uri="{28A0092B-C50C-407E-A947-70E740481C1C}">
                <a14:useLocalDpi xmlns:a14="http://schemas.microsoft.com/office/drawing/2010/main" val="0"/>
              </a:ext>
            </a:extLst>
          </a:blip>
          <a:srcRect/>
          <a:stretch>
            <a:fillRect/>
          </a:stretch>
        </p:blipFill>
        <p:spPr bwMode="auto">
          <a:xfrm>
            <a:off x="8132763" y="53498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757738" y="620713"/>
            <a:ext cx="390525" cy="307975"/>
          </a:xfrm>
          <a:prstGeom prst="rect">
            <a:avLst/>
          </a:prstGeom>
          <a:noFill/>
        </p:spPr>
        <p:txBody>
          <a:bodyPr>
            <a:spAutoFit/>
          </a:bodyPr>
          <a:lstStyle/>
          <a:p>
            <a:pPr algn="ctr">
              <a:defRPr/>
            </a:pPr>
            <a:r>
              <a:rPr lang="en-US" sz="1400" dirty="0">
                <a:ln w="0"/>
                <a:effectLst>
                  <a:outerShdw blurRad="38100" dist="19050" dir="2700000" algn="tl" rotWithShape="0">
                    <a:schemeClr val="dk1">
                      <a:alpha val="40000"/>
                    </a:schemeClr>
                  </a:outerShdw>
                </a:effectLst>
              </a:rPr>
              <a:t>14</a:t>
            </a: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29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81000" y="533400"/>
            <a:ext cx="8610600" cy="5638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tx1"/>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7411" name="Rectangle 3"/>
          <p:cNvSpPr>
            <a:spLocks noChangeArrowheads="1"/>
          </p:cNvSpPr>
          <p:nvPr/>
        </p:nvSpPr>
        <p:spPr bwMode="auto">
          <a:xfrm>
            <a:off x="4495800" y="685800"/>
            <a:ext cx="228600" cy="5257800"/>
          </a:xfrm>
          <a:prstGeom prst="rect">
            <a:avLst/>
          </a:prstGeom>
          <a:solidFill>
            <a:schemeClr val="accent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7412" name="Rectangle 4"/>
          <p:cNvSpPr>
            <a:spLocks noChangeArrowheads="1"/>
          </p:cNvSpPr>
          <p:nvPr/>
        </p:nvSpPr>
        <p:spPr bwMode="auto">
          <a:xfrm>
            <a:off x="4716463" y="620713"/>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 typeface="Wingdings" panose="05000000000000000000" pitchFamily="2" charset="2"/>
              <a:buNone/>
            </a:pPr>
            <a:r>
              <a:rPr lang="en-GB" altLang="en-US" sz="2400"/>
              <a:t> </a:t>
            </a:r>
          </a:p>
        </p:txBody>
      </p:sp>
      <p:sp>
        <p:nvSpPr>
          <p:cNvPr id="17413" name="Rectangle 5"/>
          <p:cNvSpPr>
            <a:spLocks noChangeArrowheads="1"/>
          </p:cNvSpPr>
          <p:nvPr/>
        </p:nvSpPr>
        <p:spPr bwMode="auto">
          <a:xfrm>
            <a:off x="457200" y="609600"/>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endParaRPr lang="en-GB" altLang="en-US" sz="2400"/>
          </a:p>
        </p:txBody>
      </p:sp>
      <p:sp>
        <p:nvSpPr>
          <p:cNvPr id="17414" name="AutoShape 6">
            <a:hlinkClick r:id="" action="ppaction://hlinkshowjump?jump=nextslide" highlightClick="1">
              <a:snd r:embed="rId3" name="Utopia Restore Up.wav"/>
            </a:hlinkClick>
          </p:cNvPr>
          <p:cNvSpPr>
            <a:spLocks noChangeArrowheads="1"/>
          </p:cNvSpPr>
          <p:nvPr/>
        </p:nvSpPr>
        <p:spPr bwMode="auto">
          <a:xfrm>
            <a:off x="8458200" y="6324600"/>
            <a:ext cx="685800" cy="5334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7415" name="Text Box 18"/>
          <p:cNvSpPr txBox="1">
            <a:spLocks noChangeArrowheads="1"/>
          </p:cNvSpPr>
          <p:nvPr/>
        </p:nvSpPr>
        <p:spPr bwMode="auto">
          <a:xfrm>
            <a:off x="684213" y="765175"/>
            <a:ext cx="367188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endParaRPr lang="en-GB" altLang="en-US" sz="2800"/>
          </a:p>
        </p:txBody>
      </p:sp>
      <p:sp>
        <p:nvSpPr>
          <p:cNvPr id="17416" name="Text Box 19"/>
          <p:cNvSpPr txBox="1">
            <a:spLocks noChangeArrowheads="1"/>
          </p:cNvSpPr>
          <p:nvPr/>
        </p:nvSpPr>
        <p:spPr bwMode="auto">
          <a:xfrm>
            <a:off x="4913313" y="765175"/>
            <a:ext cx="3671887" cy="3970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s-ES" altLang="en-US" sz="1800" dirty="0"/>
          </a:p>
          <a:p>
            <a:pPr>
              <a:spcBef>
                <a:spcPct val="0"/>
              </a:spcBef>
              <a:buFontTx/>
              <a:buNone/>
            </a:pPr>
            <a:endParaRPr lang="es-ES" altLang="en-US" sz="1800" dirty="0"/>
          </a:p>
          <a:p>
            <a:pPr>
              <a:spcBef>
                <a:spcPct val="0"/>
              </a:spcBef>
              <a:buFontTx/>
              <a:buNone/>
            </a:pPr>
            <a:endParaRPr lang="es-ES" altLang="en-US" sz="1800" dirty="0"/>
          </a:p>
          <a:p>
            <a:pPr>
              <a:spcBef>
                <a:spcPct val="0"/>
              </a:spcBef>
              <a:buFontTx/>
              <a:buNone/>
            </a:pPr>
            <a:r>
              <a:rPr lang="es-ES" altLang="en-US" sz="1800" dirty="0"/>
              <a:t>“¿Listo para viajar en el tiempo, Raúl</a:t>
            </a:r>
            <a:r>
              <a:rPr lang="es-ES" altLang="en-US" sz="1800" dirty="0" smtClean="0"/>
              <a:t>?” preguntan </a:t>
            </a:r>
            <a:r>
              <a:rPr lang="es-ES" altLang="en-US" sz="1800" dirty="0" err="1"/>
              <a:t>Angel</a:t>
            </a:r>
            <a:r>
              <a:rPr lang="es-ES" altLang="en-US" sz="1800" dirty="0"/>
              <a:t> y Mario.</a:t>
            </a:r>
          </a:p>
          <a:p>
            <a:pPr>
              <a:spcBef>
                <a:spcPct val="0"/>
              </a:spcBef>
              <a:buFontTx/>
              <a:buNone/>
            </a:pPr>
            <a:r>
              <a:rPr lang="es-ES" altLang="en-US" sz="1800" dirty="0"/>
              <a:t>“¡Por supuesto ratoncitos</a:t>
            </a:r>
            <a:r>
              <a:rPr lang="es-ES" altLang="en-US" sz="1800" dirty="0" smtClean="0"/>
              <a:t>!” dice </a:t>
            </a:r>
            <a:r>
              <a:rPr lang="es-ES" altLang="en-US" sz="1800" dirty="0"/>
              <a:t>Raúl.</a:t>
            </a:r>
          </a:p>
          <a:p>
            <a:pPr>
              <a:spcBef>
                <a:spcPct val="0"/>
              </a:spcBef>
              <a:buFontTx/>
              <a:buNone/>
            </a:pPr>
            <a:r>
              <a:rPr lang="es-ES" altLang="en-US" sz="1800" dirty="0"/>
              <a:t>“¡Preparados, listos, ya</a:t>
            </a:r>
            <a:r>
              <a:rPr lang="es-ES" altLang="en-US" sz="1800" dirty="0" smtClean="0"/>
              <a:t>!” dicen </a:t>
            </a:r>
            <a:r>
              <a:rPr lang="es-ES" altLang="en-US" sz="1800" dirty="0"/>
              <a:t>los tres amigos.</a:t>
            </a:r>
          </a:p>
          <a:p>
            <a:pPr>
              <a:spcBef>
                <a:spcPct val="0"/>
              </a:spcBef>
              <a:buFontTx/>
              <a:buNone/>
            </a:pPr>
            <a:r>
              <a:rPr lang="es-ES" altLang="en-US" sz="1800" dirty="0"/>
              <a:t>Es el año 1998 en </a:t>
            </a:r>
            <a:r>
              <a:rPr lang="es-ES" altLang="en-US" sz="1800" dirty="0" err="1"/>
              <a:t>Hackney</a:t>
            </a:r>
            <a:r>
              <a:rPr lang="es-ES" altLang="en-US" sz="1800" dirty="0"/>
              <a:t>, al este de Londres en Inglaterra…</a:t>
            </a:r>
          </a:p>
          <a:p>
            <a:pPr>
              <a:spcBef>
                <a:spcPct val="0"/>
              </a:spcBef>
              <a:buFontTx/>
              <a:buNone/>
            </a:pPr>
            <a:r>
              <a:rPr lang="es-ES" altLang="en-US" sz="1800" dirty="0"/>
              <a:t>“Yo hago magdalenas. Me gusta hacer magdalenas porque son </a:t>
            </a:r>
            <a:r>
              <a:rPr lang="es-ES" altLang="en-US" sz="1800" dirty="0" smtClean="0"/>
              <a:t>deliciosas</a:t>
            </a:r>
            <a:r>
              <a:rPr lang="es-ES" altLang="en-US" sz="1800" dirty="0"/>
              <a:t>,</a:t>
            </a:r>
            <a:r>
              <a:rPr lang="es-ES" altLang="en-US" sz="1800" dirty="0" smtClean="0"/>
              <a:t>” dice </a:t>
            </a:r>
            <a:r>
              <a:rPr lang="es-ES" altLang="en-US" sz="1800" dirty="0"/>
              <a:t>Raúl.</a:t>
            </a:r>
          </a:p>
        </p:txBody>
      </p:sp>
      <p:pic>
        <p:nvPicPr>
          <p:cNvPr id="1741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0950" y="1844675"/>
            <a:ext cx="2538413"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agina 15">
            <a:hlinkClick r:id="" action="ppaction://media"/>
          </p:cNvPr>
          <p:cNvPicPr>
            <a:picLocks noRot="1" noChangeAspect="1"/>
          </p:cNvPicPr>
          <p:nvPr>
            <a:wavAudioFile r:embed="rId1" name="Pagina 15.wav"/>
          </p:nvPr>
        </p:nvPicPr>
        <p:blipFill>
          <a:blip r:embed="rId5">
            <a:extLst>
              <a:ext uri="{28A0092B-C50C-407E-A947-70E740481C1C}">
                <a14:useLocalDpi xmlns:a14="http://schemas.microsoft.com/office/drawing/2010/main" val="0"/>
              </a:ext>
            </a:extLst>
          </a:blip>
          <a:srcRect/>
          <a:stretch>
            <a:fillRect/>
          </a:stretch>
        </p:blipFill>
        <p:spPr bwMode="auto">
          <a:xfrm>
            <a:off x="8145463" y="54038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757738" y="620713"/>
            <a:ext cx="444500" cy="307975"/>
          </a:xfrm>
          <a:prstGeom prst="rect">
            <a:avLst/>
          </a:prstGeom>
          <a:noFill/>
        </p:spPr>
        <p:txBody>
          <a:bodyPr>
            <a:spAutoFit/>
          </a:bodyPr>
          <a:lstStyle/>
          <a:p>
            <a:pPr algn="ctr">
              <a:defRPr/>
            </a:pPr>
            <a:r>
              <a:rPr lang="en-US" sz="1400" dirty="0">
                <a:ln w="0"/>
                <a:effectLst>
                  <a:outerShdw blurRad="38100" dist="19050" dir="2700000" algn="tl" rotWithShape="0">
                    <a:schemeClr val="dk1">
                      <a:alpha val="40000"/>
                    </a:schemeClr>
                  </a:outerShdw>
                </a:effectLst>
              </a:rPr>
              <a:t>15</a:t>
            </a: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61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81000" y="533400"/>
            <a:ext cx="8610600" cy="5638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tx1"/>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8435" name="Rectangle 3"/>
          <p:cNvSpPr>
            <a:spLocks noChangeArrowheads="1"/>
          </p:cNvSpPr>
          <p:nvPr/>
        </p:nvSpPr>
        <p:spPr bwMode="auto">
          <a:xfrm>
            <a:off x="4495800" y="685800"/>
            <a:ext cx="228600" cy="5257800"/>
          </a:xfrm>
          <a:prstGeom prst="rect">
            <a:avLst/>
          </a:prstGeom>
          <a:solidFill>
            <a:schemeClr val="accent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8436" name="Rectangle 4"/>
          <p:cNvSpPr>
            <a:spLocks noChangeArrowheads="1"/>
          </p:cNvSpPr>
          <p:nvPr/>
        </p:nvSpPr>
        <p:spPr bwMode="auto">
          <a:xfrm>
            <a:off x="4716463" y="620713"/>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 typeface="Wingdings" panose="05000000000000000000" pitchFamily="2" charset="2"/>
              <a:buNone/>
            </a:pPr>
            <a:r>
              <a:rPr lang="en-GB" altLang="en-US" sz="2400"/>
              <a:t> </a:t>
            </a:r>
          </a:p>
        </p:txBody>
      </p:sp>
      <p:sp>
        <p:nvSpPr>
          <p:cNvPr id="18437" name="Rectangle 5"/>
          <p:cNvSpPr>
            <a:spLocks noChangeArrowheads="1"/>
          </p:cNvSpPr>
          <p:nvPr/>
        </p:nvSpPr>
        <p:spPr bwMode="auto">
          <a:xfrm>
            <a:off x="457200" y="609600"/>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endParaRPr lang="en-GB" altLang="en-US" sz="2400"/>
          </a:p>
        </p:txBody>
      </p:sp>
      <p:sp>
        <p:nvSpPr>
          <p:cNvPr id="18438" name="AutoShape 6">
            <a:hlinkClick r:id="" action="ppaction://hlinkshowjump?jump=nextslide" highlightClick="1">
              <a:snd r:embed="rId3" name="Utopia Restore Up.wav"/>
            </a:hlinkClick>
          </p:cNvPr>
          <p:cNvSpPr>
            <a:spLocks noChangeArrowheads="1"/>
          </p:cNvSpPr>
          <p:nvPr/>
        </p:nvSpPr>
        <p:spPr bwMode="auto">
          <a:xfrm>
            <a:off x="8458200" y="6324600"/>
            <a:ext cx="685800" cy="5334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8439" name="Text Box 18"/>
          <p:cNvSpPr txBox="1">
            <a:spLocks noChangeArrowheads="1"/>
          </p:cNvSpPr>
          <p:nvPr/>
        </p:nvSpPr>
        <p:spPr bwMode="auto">
          <a:xfrm>
            <a:off x="684213" y="765175"/>
            <a:ext cx="367188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endParaRPr lang="en-GB" altLang="en-US" sz="2800"/>
          </a:p>
        </p:txBody>
      </p:sp>
      <p:sp>
        <p:nvSpPr>
          <p:cNvPr id="18440" name="Text Box 19"/>
          <p:cNvSpPr txBox="1">
            <a:spLocks noChangeArrowheads="1"/>
          </p:cNvSpPr>
          <p:nvPr/>
        </p:nvSpPr>
        <p:spPr bwMode="auto">
          <a:xfrm>
            <a:off x="4972050" y="1484313"/>
            <a:ext cx="3671888" cy="25860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s-ES" altLang="en-US" sz="1800" dirty="0"/>
          </a:p>
          <a:p>
            <a:pPr>
              <a:spcBef>
                <a:spcPct val="0"/>
              </a:spcBef>
              <a:buFontTx/>
              <a:buNone/>
            </a:pPr>
            <a:endParaRPr lang="es-ES" altLang="en-US" sz="1800" dirty="0"/>
          </a:p>
          <a:p>
            <a:pPr>
              <a:spcBef>
                <a:spcPct val="0"/>
              </a:spcBef>
              <a:buFontTx/>
              <a:buNone/>
            </a:pPr>
            <a:endParaRPr lang="es-ES" altLang="en-US" sz="1800" dirty="0"/>
          </a:p>
          <a:p>
            <a:pPr>
              <a:spcBef>
                <a:spcPct val="0"/>
              </a:spcBef>
              <a:buFontTx/>
              <a:buNone/>
            </a:pPr>
            <a:endParaRPr lang="es-ES" altLang="en-US" sz="1800" dirty="0"/>
          </a:p>
          <a:p>
            <a:pPr>
              <a:spcBef>
                <a:spcPct val="0"/>
              </a:spcBef>
              <a:buFontTx/>
              <a:buNone/>
            </a:pPr>
            <a:r>
              <a:rPr lang="es-ES" altLang="en-US" sz="1800" dirty="0"/>
              <a:t>Los tres amigos salen del museo y Raúl dice “me encanta el Museo </a:t>
            </a:r>
            <a:r>
              <a:rPr lang="es-ES" altLang="en-US" sz="1800" dirty="0" err="1"/>
              <a:t>Geffrye</a:t>
            </a:r>
            <a:r>
              <a:rPr lang="es-ES" altLang="en-US" sz="1800" dirty="0"/>
              <a:t> amigos.”</a:t>
            </a:r>
          </a:p>
          <a:p>
            <a:pPr>
              <a:spcBef>
                <a:spcPct val="0"/>
              </a:spcBef>
              <a:buFontTx/>
              <a:buNone/>
            </a:pPr>
            <a:r>
              <a:rPr lang="es-ES" altLang="en-US" sz="1800" dirty="0"/>
              <a:t>“A nosotros </a:t>
            </a:r>
            <a:r>
              <a:rPr lang="es-ES" altLang="en-US" sz="1800" dirty="0" smtClean="0"/>
              <a:t>también,” dicen </a:t>
            </a:r>
            <a:r>
              <a:rPr lang="es-ES" altLang="en-US" sz="1800" dirty="0"/>
              <a:t>los dos ratoncitos.</a:t>
            </a:r>
          </a:p>
        </p:txBody>
      </p:sp>
      <p:pic>
        <p:nvPicPr>
          <p:cNvPr id="1844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1628775"/>
            <a:ext cx="3205163"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agina 16">
            <a:hlinkClick r:id="" action="ppaction://media"/>
          </p:cNvPr>
          <p:cNvPicPr>
            <a:picLocks noRot="1" noChangeAspect="1"/>
          </p:cNvPicPr>
          <p:nvPr>
            <a:wavAudioFile r:embed="rId1" name="Pagina 16.wav"/>
          </p:nvPr>
        </p:nvPicPr>
        <p:blipFill>
          <a:blip r:embed="rId5">
            <a:extLst>
              <a:ext uri="{28A0092B-C50C-407E-A947-70E740481C1C}">
                <a14:useLocalDpi xmlns:a14="http://schemas.microsoft.com/office/drawing/2010/main" val="0"/>
              </a:ext>
            </a:extLst>
          </a:blip>
          <a:srcRect/>
          <a:stretch>
            <a:fillRect/>
          </a:stretch>
        </p:blipFill>
        <p:spPr bwMode="auto">
          <a:xfrm>
            <a:off x="8029575" y="53292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757738" y="620713"/>
            <a:ext cx="390525" cy="307975"/>
          </a:xfrm>
          <a:prstGeom prst="rect">
            <a:avLst/>
          </a:prstGeom>
          <a:noFill/>
        </p:spPr>
        <p:txBody>
          <a:bodyPr>
            <a:spAutoFit/>
          </a:bodyPr>
          <a:lstStyle/>
          <a:p>
            <a:pPr algn="ctr">
              <a:defRPr/>
            </a:pPr>
            <a:r>
              <a:rPr lang="en-US" sz="1400" dirty="0">
                <a:ln w="0"/>
                <a:effectLst>
                  <a:outerShdw blurRad="38100" dist="19050" dir="2700000" algn="tl" rotWithShape="0">
                    <a:schemeClr val="dk1">
                      <a:alpha val="40000"/>
                    </a:schemeClr>
                  </a:outerShdw>
                </a:effectLst>
              </a:rPr>
              <a:t>16</a:t>
            </a: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69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4495800" y="609600"/>
            <a:ext cx="228600" cy="5410200"/>
          </a:xfrm>
          <a:prstGeom prst="rect">
            <a:avLst/>
          </a:prstGeom>
          <a:solidFill>
            <a:schemeClr val="hlink"/>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9459" name="Rectangle 3"/>
          <p:cNvSpPr>
            <a:spLocks noChangeArrowheads="1"/>
          </p:cNvSpPr>
          <p:nvPr/>
        </p:nvSpPr>
        <p:spPr bwMode="auto">
          <a:xfrm>
            <a:off x="539750" y="620713"/>
            <a:ext cx="4038600" cy="5410200"/>
          </a:xfrm>
          <a:prstGeom prst="rect">
            <a:avLst/>
          </a:prstGeom>
          <a:solidFill>
            <a:schemeClr val="hlink"/>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dirty="0"/>
          </a:p>
        </p:txBody>
      </p:sp>
      <p:sp>
        <p:nvSpPr>
          <p:cNvPr id="8196" name="Text Box 4"/>
          <p:cNvSpPr txBox="1">
            <a:spLocks noChangeArrowheads="1"/>
          </p:cNvSpPr>
          <p:nvPr/>
        </p:nvSpPr>
        <p:spPr bwMode="auto">
          <a:xfrm>
            <a:off x="684213" y="836613"/>
            <a:ext cx="3651250" cy="2043112"/>
          </a:xfrm>
          <a:prstGeom prst="rect">
            <a:avLst/>
          </a:prstGeom>
          <a:noFill/>
          <a:ln>
            <a:noFill/>
          </a:ln>
          <a:effectLst>
            <a:outerShdw dist="81320" dir="3080412"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4800" b="1" dirty="0">
                <a:solidFill>
                  <a:srgbClr val="FFFF00"/>
                </a:solidFill>
                <a:effectLst>
                  <a:outerShdw blurRad="38100" dist="38100" dir="2700000" algn="tl">
                    <a:srgbClr val="000000"/>
                  </a:outerShdw>
                </a:effectLst>
              </a:rPr>
              <a:t>Fin</a:t>
            </a:r>
          </a:p>
          <a:p>
            <a:pPr algn="ctr">
              <a:defRPr/>
            </a:pPr>
            <a:endParaRPr lang="en-US" sz="4800" b="1" dirty="0">
              <a:solidFill>
                <a:srgbClr val="FFFF00"/>
              </a:solidFill>
              <a:effectLst>
                <a:outerShdw blurRad="38100" dist="38100" dir="2700000" algn="tl">
                  <a:srgbClr val="000000"/>
                </a:outerShdw>
              </a:effectLst>
            </a:endParaRPr>
          </a:p>
          <a:p>
            <a:pPr algn="ctr">
              <a:defRPr/>
            </a:pPr>
            <a:endParaRPr lang="en-US" sz="3200" b="1" dirty="0">
              <a:solidFill>
                <a:srgbClr val="FFFF00"/>
              </a:solidFill>
            </a:endParaRPr>
          </a:p>
        </p:txBody>
      </p:sp>
      <p:pic>
        <p:nvPicPr>
          <p:cNvPr id="19461" name="Picture 7" descr="Imag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2991" y="5517232"/>
            <a:ext cx="822854" cy="72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8"/>
          <p:cNvSpPr txBox="1">
            <a:spLocks noChangeArrowheads="1"/>
          </p:cNvSpPr>
          <p:nvPr/>
        </p:nvSpPr>
        <p:spPr bwMode="auto">
          <a:xfrm>
            <a:off x="57150" y="6122366"/>
            <a:ext cx="50038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FontTx/>
              <a:buNone/>
            </a:pPr>
            <a:r>
              <a:rPr lang="en-GB" altLang="en-US" sz="1400" dirty="0"/>
              <a:t>Template by </a:t>
            </a:r>
            <a:r>
              <a:rPr lang="en-GB" altLang="en-US" sz="1400" dirty="0">
                <a:hlinkClick r:id="rId3"/>
              </a:rPr>
              <a:t>www.communication4all.co.uk</a:t>
            </a:r>
            <a:r>
              <a:rPr lang="en-GB" altLang="en-US" sz="1400" dirty="0"/>
              <a:t> </a:t>
            </a:r>
          </a:p>
        </p:txBody>
      </p:sp>
      <p:pic>
        <p:nvPicPr>
          <p:cNvPr id="194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5" y="2879725"/>
            <a:ext cx="197485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8"/>
          <p:cNvSpPr txBox="1">
            <a:spLocks noChangeArrowheads="1"/>
          </p:cNvSpPr>
          <p:nvPr/>
        </p:nvSpPr>
        <p:spPr bwMode="auto">
          <a:xfrm>
            <a:off x="84455" y="6397486"/>
            <a:ext cx="9051290" cy="461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ts val="960"/>
              </a:spcBef>
              <a:spcAft>
                <a:spcPts val="0"/>
              </a:spcAft>
            </a:pPr>
            <a:r>
              <a:rPr lang="en-GB" sz="1400"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Story and images by Raquel </a:t>
            </a:r>
            <a:r>
              <a:rPr lang="en-GB" sz="1400" kern="1200" dirty="0" err="1">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Tola</a:t>
            </a:r>
            <a:r>
              <a:rPr lang="en-GB" sz="1400"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 </a:t>
            </a:r>
            <a:r>
              <a:rPr lang="en-GB" sz="1400" kern="1200" dirty="0" err="1">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Rego</a:t>
            </a:r>
            <a:r>
              <a:rPr lang="en-GB" sz="1400"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 and Colette Lambe © BCC Ltd, </a:t>
            </a:r>
            <a:r>
              <a:rPr lang="en-GB" sz="1400" kern="1200" dirty="0" err="1">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bcclanguages</a:t>
            </a:r>
            <a:r>
              <a:rPr lang="en-GB" sz="1400" kern="1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 2015 </a:t>
            </a:r>
            <a:endParaRPr lang="en-GB" sz="12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533400"/>
            <a:ext cx="8610600" cy="5638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tx1"/>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3075" name="Rectangle 3"/>
          <p:cNvSpPr>
            <a:spLocks noChangeArrowheads="1"/>
          </p:cNvSpPr>
          <p:nvPr/>
        </p:nvSpPr>
        <p:spPr bwMode="auto">
          <a:xfrm>
            <a:off x="4495800" y="685800"/>
            <a:ext cx="228600" cy="5257800"/>
          </a:xfrm>
          <a:prstGeom prst="rect">
            <a:avLst/>
          </a:prstGeom>
          <a:solidFill>
            <a:schemeClr val="accent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3076" name="Rectangle 4"/>
          <p:cNvSpPr>
            <a:spLocks noChangeArrowheads="1"/>
          </p:cNvSpPr>
          <p:nvPr/>
        </p:nvSpPr>
        <p:spPr bwMode="auto">
          <a:xfrm>
            <a:off x="4716463" y="620713"/>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 typeface="Wingdings" panose="05000000000000000000" pitchFamily="2" charset="2"/>
              <a:buNone/>
            </a:pPr>
            <a:r>
              <a:rPr lang="en-GB" altLang="en-US" sz="2400"/>
              <a:t> </a:t>
            </a:r>
          </a:p>
        </p:txBody>
      </p:sp>
      <p:sp>
        <p:nvSpPr>
          <p:cNvPr id="3077" name="Rectangle 5"/>
          <p:cNvSpPr>
            <a:spLocks noChangeArrowheads="1"/>
          </p:cNvSpPr>
          <p:nvPr/>
        </p:nvSpPr>
        <p:spPr bwMode="auto">
          <a:xfrm>
            <a:off x="457200" y="609600"/>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endParaRPr lang="en-GB" altLang="en-US" sz="2400"/>
          </a:p>
        </p:txBody>
      </p:sp>
      <p:sp>
        <p:nvSpPr>
          <p:cNvPr id="3078" name="AutoShape 6">
            <a:hlinkClick r:id="" action="ppaction://hlinkshowjump?jump=nextslide" highlightClick="1">
              <a:snd r:embed="rId3" name="Utopia Restore Up.wav"/>
            </a:hlinkClick>
          </p:cNvPr>
          <p:cNvSpPr>
            <a:spLocks noChangeArrowheads="1"/>
          </p:cNvSpPr>
          <p:nvPr/>
        </p:nvSpPr>
        <p:spPr bwMode="auto">
          <a:xfrm>
            <a:off x="8458200" y="6324600"/>
            <a:ext cx="685800" cy="5334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3079" name="Text Box 18"/>
          <p:cNvSpPr txBox="1">
            <a:spLocks noChangeArrowheads="1"/>
          </p:cNvSpPr>
          <p:nvPr/>
        </p:nvSpPr>
        <p:spPr bwMode="auto">
          <a:xfrm>
            <a:off x="684213" y="765175"/>
            <a:ext cx="367188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endParaRPr lang="en-GB" altLang="en-US" sz="2800"/>
          </a:p>
        </p:txBody>
      </p:sp>
      <p:sp>
        <p:nvSpPr>
          <p:cNvPr id="3080" name="Text Box 19"/>
          <p:cNvSpPr txBox="1">
            <a:spLocks noChangeArrowheads="1"/>
          </p:cNvSpPr>
          <p:nvPr/>
        </p:nvSpPr>
        <p:spPr bwMode="auto">
          <a:xfrm>
            <a:off x="4932363" y="765175"/>
            <a:ext cx="3671887" cy="50784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s-ES" altLang="en-US" sz="1800" dirty="0"/>
              <a:t>Raúl, la rata que viaja en el tiempo llega hoy a Londres para explorar el barrio de </a:t>
            </a:r>
            <a:r>
              <a:rPr lang="es-ES" altLang="en-US" sz="1800" dirty="0" err="1"/>
              <a:t>Hackney</a:t>
            </a:r>
            <a:r>
              <a:rPr lang="es-ES" altLang="en-US" sz="1800" dirty="0"/>
              <a:t>. Raúl tiene dos buenos amigos en Londres, </a:t>
            </a:r>
            <a:r>
              <a:rPr lang="es-ES" altLang="en-US" sz="1800" dirty="0" err="1"/>
              <a:t>Angel</a:t>
            </a:r>
            <a:r>
              <a:rPr lang="es-ES" altLang="en-US" sz="1800" dirty="0"/>
              <a:t> y Mario. En Londres hace frío y llueve, pero Raúl tiene un chubasquero verde.</a:t>
            </a:r>
          </a:p>
          <a:p>
            <a:pPr algn="ctr" eaLnBrk="1" hangingPunct="1">
              <a:spcBef>
                <a:spcPct val="50000"/>
              </a:spcBef>
              <a:buFontTx/>
              <a:buNone/>
            </a:pPr>
            <a:r>
              <a:rPr lang="es-ES" altLang="en-US" sz="1800" dirty="0"/>
              <a:t>“¡Mira, Mario, ahí está Raúl</a:t>
            </a:r>
            <a:r>
              <a:rPr lang="es-ES" altLang="en-US" sz="1800" dirty="0" smtClean="0"/>
              <a:t>!” dice </a:t>
            </a:r>
            <a:r>
              <a:rPr lang="es-ES" altLang="en-US" sz="1800" dirty="0" err="1"/>
              <a:t>Angel</a:t>
            </a:r>
            <a:r>
              <a:rPr lang="es-ES" altLang="en-US" sz="1800" dirty="0"/>
              <a:t>.</a:t>
            </a:r>
          </a:p>
          <a:p>
            <a:pPr algn="ctr" eaLnBrk="1" hangingPunct="1">
              <a:spcBef>
                <a:spcPct val="50000"/>
              </a:spcBef>
              <a:buFontTx/>
              <a:buNone/>
            </a:pPr>
            <a:r>
              <a:rPr lang="es-ES" altLang="en-US" sz="1800" dirty="0"/>
              <a:t>“Hola Raúl, bienvenido a </a:t>
            </a:r>
            <a:r>
              <a:rPr lang="es-ES" altLang="en-US" sz="1800" dirty="0" err="1" smtClean="0"/>
              <a:t>Hackney</a:t>
            </a:r>
            <a:r>
              <a:rPr lang="es-ES" altLang="en-US" sz="1800" dirty="0"/>
              <a:t>,</a:t>
            </a:r>
            <a:r>
              <a:rPr lang="es-ES" altLang="en-US" sz="1800" dirty="0" smtClean="0"/>
              <a:t>” dice </a:t>
            </a:r>
            <a:r>
              <a:rPr lang="es-ES" altLang="en-US" sz="1800" dirty="0"/>
              <a:t>Mario.</a:t>
            </a:r>
          </a:p>
          <a:p>
            <a:pPr algn="ctr" eaLnBrk="1" hangingPunct="1">
              <a:spcBef>
                <a:spcPct val="50000"/>
              </a:spcBef>
              <a:buFontTx/>
              <a:buNone/>
            </a:pPr>
            <a:r>
              <a:rPr lang="es-ES" altLang="en-US" sz="1800" dirty="0"/>
              <a:t>“¡Hola amigos! Muchas </a:t>
            </a:r>
            <a:r>
              <a:rPr lang="es-ES" altLang="en-US" sz="1800" dirty="0" smtClean="0"/>
              <a:t>gracias,” dice </a:t>
            </a:r>
            <a:r>
              <a:rPr lang="es-ES" altLang="en-US" sz="1800" dirty="0"/>
              <a:t>Raúl.</a:t>
            </a:r>
          </a:p>
          <a:p>
            <a:pPr algn="ctr" eaLnBrk="1" hangingPunct="1">
              <a:spcBef>
                <a:spcPct val="50000"/>
              </a:spcBef>
              <a:buFontTx/>
              <a:buNone/>
            </a:pPr>
            <a:r>
              <a:rPr lang="es-ES" altLang="en-US" sz="1800" dirty="0"/>
              <a:t>Los tres amigos salen juntos de la estación de tren y Raúl se fija en un gran edificio. </a:t>
            </a:r>
          </a:p>
        </p:txBody>
      </p:sp>
      <p:pic>
        <p:nvPicPr>
          <p:cNvPr id="308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700213"/>
            <a:ext cx="2884488"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agina 1">
            <a:hlinkClick r:id="" action="ppaction://media"/>
          </p:cNvPr>
          <p:cNvPicPr>
            <a:picLocks noRot="1" noChangeAspect="1"/>
          </p:cNvPicPr>
          <p:nvPr>
            <a:wavAudioFile r:embed="rId1" name="Pagina 1.wav"/>
          </p:nvPr>
        </p:nvPicPr>
        <p:blipFill>
          <a:blip r:embed="rId5">
            <a:extLst>
              <a:ext uri="{28A0092B-C50C-407E-A947-70E740481C1C}">
                <a14:useLocalDpi xmlns:a14="http://schemas.microsoft.com/office/drawing/2010/main" val="0"/>
              </a:ext>
            </a:extLst>
          </a:blip>
          <a:srcRect/>
          <a:stretch>
            <a:fillRect/>
          </a:stretch>
        </p:blipFill>
        <p:spPr bwMode="auto">
          <a:xfrm>
            <a:off x="8181975" y="54213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757738" y="620713"/>
            <a:ext cx="323850" cy="307975"/>
          </a:xfrm>
          <a:prstGeom prst="rect">
            <a:avLst/>
          </a:prstGeom>
          <a:noFill/>
        </p:spPr>
        <p:txBody>
          <a:bodyPr>
            <a:spAutoFit/>
          </a:bodyPr>
          <a:lstStyle/>
          <a:p>
            <a:pPr algn="ctr">
              <a:defRPr/>
            </a:pPr>
            <a:r>
              <a:rPr lang="en-US" sz="1400" dirty="0">
                <a:ln w="0"/>
                <a:effectLst>
                  <a:outerShdw blurRad="38100" dist="19050" dir="2700000" algn="tl" rotWithShape="0">
                    <a:schemeClr val="dk1">
                      <a:alpha val="40000"/>
                    </a:schemeClr>
                  </a:outerShdw>
                </a:effectLst>
              </a:rPr>
              <a:t>1</a:t>
            </a: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31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81000" y="533400"/>
            <a:ext cx="8610600" cy="5638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tx1"/>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4099" name="Rectangle 3"/>
          <p:cNvSpPr>
            <a:spLocks noChangeArrowheads="1"/>
          </p:cNvSpPr>
          <p:nvPr/>
        </p:nvSpPr>
        <p:spPr bwMode="auto">
          <a:xfrm>
            <a:off x="4495800" y="685800"/>
            <a:ext cx="228600" cy="5257800"/>
          </a:xfrm>
          <a:prstGeom prst="rect">
            <a:avLst/>
          </a:prstGeom>
          <a:solidFill>
            <a:schemeClr val="accent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4100" name="Rectangle 4"/>
          <p:cNvSpPr>
            <a:spLocks noChangeArrowheads="1"/>
          </p:cNvSpPr>
          <p:nvPr/>
        </p:nvSpPr>
        <p:spPr bwMode="auto">
          <a:xfrm>
            <a:off x="4716463" y="620713"/>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 typeface="Wingdings" panose="05000000000000000000" pitchFamily="2" charset="2"/>
              <a:buNone/>
            </a:pPr>
            <a:r>
              <a:rPr lang="en-GB" altLang="en-US" sz="2400"/>
              <a:t> </a:t>
            </a:r>
          </a:p>
        </p:txBody>
      </p:sp>
      <p:sp>
        <p:nvSpPr>
          <p:cNvPr id="4101" name="Rectangle 5"/>
          <p:cNvSpPr>
            <a:spLocks noChangeArrowheads="1"/>
          </p:cNvSpPr>
          <p:nvPr/>
        </p:nvSpPr>
        <p:spPr bwMode="auto">
          <a:xfrm>
            <a:off x="457200" y="609600"/>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endParaRPr lang="en-GB" altLang="en-US" sz="2400"/>
          </a:p>
        </p:txBody>
      </p:sp>
      <p:sp>
        <p:nvSpPr>
          <p:cNvPr id="4102" name="AutoShape 6">
            <a:hlinkClick r:id="" action="ppaction://hlinkshowjump?jump=nextslide" highlightClick="1">
              <a:snd r:embed="rId3" name="Utopia Restore Up.wav"/>
            </a:hlinkClick>
          </p:cNvPr>
          <p:cNvSpPr>
            <a:spLocks noChangeArrowheads="1"/>
          </p:cNvSpPr>
          <p:nvPr/>
        </p:nvSpPr>
        <p:spPr bwMode="auto">
          <a:xfrm>
            <a:off x="8458200" y="6324600"/>
            <a:ext cx="685800" cy="5334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4103" name="Text Box 18"/>
          <p:cNvSpPr txBox="1">
            <a:spLocks noChangeArrowheads="1"/>
          </p:cNvSpPr>
          <p:nvPr/>
        </p:nvSpPr>
        <p:spPr bwMode="auto">
          <a:xfrm>
            <a:off x="684213" y="765175"/>
            <a:ext cx="367188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endParaRPr lang="en-GB" altLang="en-US" sz="2800"/>
          </a:p>
        </p:txBody>
      </p:sp>
      <p:sp>
        <p:nvSpPr>
          <p:cNvPr id="4104" name="Text Box 19"/>
          <p:cNvSpPr txBox="1">
            <a:spLocks noChangeArrowheads="1"/>
          </p:cNvSpPr>
          <p:nvPr/>
        </p:nvSpPr>
        <p:spPr bwMode="auto">
          <a:xfrm>
            <a:off x="4919663" y="1409700"/>
            <a:ext cx="3671887" cy="3832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s-ES" altLang="en-US" sz="1800" dirty="0"/>
              <a:t>“¡</a:t>
            </a:r>
            <a:r>
              <a:rPr lang="es-ES" altLang="en-US" sz="1800" dirty="0" err="1"/>
              <a:t>Wow</a:t>
            </a:r>
            <a:r>
              <a:rPr lang="es-ES" altLang="en-US" sz="1800" dirty="0"/>
              <a:t>, qué edificio tan bonito! ¿Qué es</a:t>
            </a:r>
            <a:r>
              <a:rPr lang="es-ES" altLang="en-US" sz="1800" dirty="0" smtClean="0"/>
              <a:t>?” pregunta </a:t>
            </a:r>
            <a:r>
              <a:rPr lang="es-ES" altLang="en-US" sz="1800" dirty="0"/>
              <a:t>Raúl. </a:t>
            </a:r>
          </a:p>
          <a:p>
            <a:pPr algn="ctr" eaLnBrk="1" hangingPunct="1">
              <a:spcBef>
                <a:spcPct val="50000"/>
              </a:spcBef>
              <a:buFontTx/>
              <a:buNone/>
            </a:pPr>
            <a:r>
              <a:rPr lang="es-ES" altLang="en-US" sz="1800" dirty="0"/>
              <a:t>“Es el Museo </a:t>
            </a:r>
            <a:r>
              <a:rPr lang="es-ES" altLang="en-US" sz="1800" dirty="0" err="1"/>
              <a:t>Geffrye</a:t>
            </a:r>
            <a:r>
              <a:rPr lang="es-ES" altLang="en-US" sz="1800" dirty="0"/>
              <a:t>. En este museo puedes viajar en el </a:t>
            </a:r>
            <a:r>
              <a:rPr lang="es-ES" altLang="en-US" sz="1800" dirty="0" smtClean="0"/>
              <a:t>tiempo,” responde </a:t>
            </a:r>
            <a:r>
              <a:rPr lang="es-ES" altLang="en-US" sz="1800" dirty="0"/>
              <a:t>Mario.</a:t>
            </a:r>
          </a:p>
          <a:p>
            <a:pPr algn="ctr" eaLnBrk="1" hangingPunct="1">
              <a:spcBef>
                <a:spcPct val="50000"/>
              </a:spcBef>
              <a:buFontTx/>
              <a:buNone/>
            </a:pPr>
            <a:r>
              <a:rPr lang="es-ES" altLang="en-US" sz="1800" dirty="0"/>
              <a:t>“A mí me encanta viajar en el tiempo. ¿Podemos entrar, por favor</a:t>
            </a:r>
            <a:r>
              <a:rPr lang="es-ES" altLang="en-US" sz="1800" dirty="0" smtClean="0"/>
              <a:t>?” pregunta </a:t>
            </a:r>
            <a:r>
              <a:rPr lang="es-ES" altLang="en-US" sz="1800" dirty="0"/>
              <a:t>Raúl.</a:t>
            </a:r>
          </a:p>
          <a:p>
            <a:pPr algn="ctr" eaLnBrk="1" hangingPunct="1">
              <a:spcBef>
                <a:spcPct val="50000"/>
              </a:spcBef>
              <a:buFontTx/>
              <a:buNone/>
            </a:pPr>
            <a:r>
              <a:rPr lang="es-ES" altLang="en-US" sz="1800" dirty="0"/>
              <a:t>“¡Por supuesto, vamos! A nosotros también nos encanta viajar en el tiempo</a:t>
            </a:r>
            <a:r>
              <a:rPr lang="es-ES" altLang="en-US" sz="1800" dirty="0" smtClean="0"/>
              <a:t>!” dicen </a:t>
            </a:r>
            <a:r>
              <a:rPr lang="es-ES" altLang="en-US" sz="1800" dirty="0" err="1"/>
              <a:t>Angel</a:t>
            </a:r>
            <a:r>
              <a:rPr lang="es-ES" altLang="en-US" sz="1800" dirty="0"/>
              <a:t> y Mario.</a:t>
            </a:r>
          </a:p>
        </p:txBody>
      </p:sp>
      <p:pic>
        <p:nvPicPr>
          <p:cNvPr id="410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7588" y="1628775"/>
            <a:ext cx="3219450"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agina 2">
            <a:hlinkClick r:id="" action="ppaction://media"/>
          </p:cNvPr>
          <p:cNvPicPr>
            <a:picLocks noRot="1" noChangeAspect="1"/>
          </p:cNvPicPr>
          <p:nvPr>
            <a:wavAudioFile r:embed="rId1" name="Pagina 2.wav"/>
          </p:nvPr>
        </p:nvPicPr>
        <p:blipFill>
          <a:blip r:embed="rId5">
            <a:extLst>
              <a:ext uri="{28A0092B-C50C-407E-A947-70E740481C1C}">
                <a14:useLocalDpi xmlns:a14="http://schemas.microsoft.com/office/drawing/2010/main" val="0"/>
              </a:ext>
            </a:extLst>
          </a:blip>
          <a:srcRect/>
          <a:stretch>
            <a:fillRect/>
          </a:stretch>
        </p:blipFill>
        <p:spPr bwMode="auto">
          <a:xfrm>
            <a:off x="7993063" y="54213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757738" y="620713"/>
            <a:ext cx="323850" cy="307975"/>
          </a:xfrm>
          <a:prstGeom prst="rect">
            <a:avLst/>
          </a:prstGeom>
          <a:noFill/>
        </p:spPr>
        <p:txBody>
          <a:bodyPr>
            <a:spAutoFit/>
          </a:bodyPr>
          <a:lstStyle/>
          <a:p>
            <a:pPr algn="ctr">
              <a:defRPr/>
            </a:pPr>
            <a:r>
              <a:rPr lang="en-US" sz="1400" dirty="0">
                <a:ln w="0"/>
                <a:effectLst>
                  <a:outerShdw blurRad="38100" dist="19050" dir="2700000" algn="tl" rotWithShape="0">
                    <a:schemeClr val="dk1">
                      <a:alpha val="40000"/>
                    </a:schemeClr>
                  </a:outerShdw>
                </a:effectLst>
              </a:rPr>
              <a:t>2</a:t>
            </a: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21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81000" y="533400"/>
            <a:ext cx="8610600" cy="5638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tx1"/>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5123" name="Rectangle 3"/>
          <p:cNvSpPr>
            <a:spLocks noChangeArrowheads="1"/>
          </p:cNvSpPr>
          <p:nvPr/>
        </p:nvSpPr>
        <p:spPr bwMode="auto">
          <a:xfrm>
            <a:off x="4495800" y="685800"/>
            <a:ext cx="228600" cy="5257800"/>
          </a:xfrm>
          <a:prstGeom prst="rect">
            <a:avLst/>
          </a:prstGeom>
          <a:solidFill>
            <a:schemeClr val="accent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5124" name="Rectangle 4"/>
          <p:cNvSpPr>
            <a:spLocks noChangeArrowheads="1"/>
          </p:cNvSpPr>
          <p:nvPr/>
        </p:nvSpPr>
        <p:spPr bwMode="auto">
          <a:xfrm>
            <a:off x="4716463" y="620713"/>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 typeface="Wingdings" panose="05000000000000000000" pitchFamily="2" charset="2"/>
              <a:buNone/>
            </a:pPr>
            <a:r>
              <a:rPr lang="en-GB" altLang="en-US" sz="2400"/>
              <a:t> </a:t>
            </a:r>
          </a:p>
        </p:txBody>
      </p:sp>
      <p:sp>
        <p:nvSpPr>
          <p:cNvPr id="5125" name="Rectangle 5"/>
          <p:cNvSpPr>
            <a:spLocks noChangeArrowheads="1"/>
          </p:cNvSpPr>
          <p:nvPr/>
        </p:nvSpPr>
        <p:spPr bwMode="auto">
          <a:xfrm>
            <a:off x="457200" y="609600"/>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endParaRPr lang="en-GB" altLang="en-US" sz="2400"/>
          </a:p>
        </p:txBody>
      </p:sp>
      <p:sp>
        <p:nvSpPr>
          <p:cNvPr id="5126" name="AutoShape 6">
            <a:hlinkClick r:id="" action="ppaction://hlinkshowjump?jump=nextslide" highlightClick="1">
              <a:snd r:embed="rId3" name="Utopia Restore Up.wav"/>
            </a:hlinkClick>
          </p:cNvPr>
          <p:cNvSpPr>
            <a:spLocks noChangeArrowheads="1"/>
          </p:cNvSpPr>
          <p:nvPr/>
        </p:nvSpPr>
        <p:spPr bwMode="auto">
          <a:xfrm>
            <a:off x="8458200" y="6324600"/>
            <a:ext cx="685800" cy="5334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5127" name="Text Box 18"/>
          <p:cNvSpPr txBox="1">
            <a:spLocks noChangeArrowheads="1"/>
          </p:cNvSpPr>
          <p:nvPr/>
        </p:nvSpPr>
        <p:spPr bwMode="auto">
          <a:xfrm>
            <a:off x="684213" y="765175"/>
            <a:ext cx="367188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endParaRPr lang="en-GB" altLang="en-US" sz="2800"/>
          </a:p>
        </p:txBody>
      </p:sp>
      <p:sp>
        <p:nvSpPr>
          <p:cNvPr id="5128" name="Text Box 19"/>
          <p:cNvSpPr txBox="1">
            <a:spLocks noChangeArrowheads="1"/>
          </p:cNvSpPr>
          <p:nvPr/>
        </p:nvSpPr>
        <p:spPr bwMode="auto">
          <a:xfrm>
            <a:off x="4875213" y="1228725"/>
            <a:ext cx="3671887" cy="4248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s-ES" altLang="en-US" sz="1800" dirty="0"/>
              <a:t>“¿Listo para viajar en el tiempo, Raúl</a:t>
            </a:r>
            <a:r>
              <a:rPr lang="es-ES" altLang="en-US" sz="1800" dirty="0" smtClean="0"/>
              <a:t>?” preguntan </a:t>
            </a:r>
            <a:r>
              <a:rPr lang="es-ES" altLang="en-US" sz="1800" dirty="0" err="1"/>
              <a:t>Angel</a:t>
            </a:r>
            <a:r>
              <a:rPr lang="es-ES" altLang="en-US" sz="1800" dirty="0"/>
              <a:t> y Mario.</a:t>
            </a:r>
          </a:p>
          <a:p>
            <a:pPr algn="ctr" eaLnBrk="1" hangingPunct="1">
              <a:spcBef>
                <a:spcPct val="50000"/>
              </a:spcBef>
              <a:buFontTx/>
              <a:buNone/>
            </a:pPr>
            <a:r>
              <a:rPr lang="es-ES" altLang="en-US" sz="1800" dirty="0"/>
              <a:t>“¡Por supuesto ratoncitos</a:t>
            </a:r>
            <a:r>
              <a:rPr lang="es-ES" altLang="en-US" sz="1800" dirty="0" smtClean="0"/>
              <a:t>!” dice </a:t>
            </a:r>
            <a:r>
              <a:rPr lang="es-ES" altLang="en-US" sz="1800" dirty="0"/>
              <a:t>Raúl.</a:t>
            </a:r>
          </a:p>
          <a:p>
            <a:pPr algn="ctr" eaLnBrk="1" hangingPunct="1">
              <a:spcBef>
                <a:spcPct val="50000"/>
              </a:spcBef>
              <a:buFontTx/>
              <a:buNone/>
            </a:pPr>
            <a:r>
              <a:rPr lang="es-ES" altLang="en-US" sz="1800" dirty="0"/>
              <a:t>“¡Preparados, listos, ya</a:t>
            </a:r>
            <a:r>
              <a:rPr lang="es-ES" altLang="en-US" sz="1800" dirty="0" smtClean="0"/>
              <a:t>!” dicen </a:t>
            </a:r>
            <a:r>
              <a:rPr lang="es-ES" altLang="en-US" sz="1800" dirty="0"/>
              <a:t>los tres amigos.</a:t>
            </a:r>
          </a:p>
          <a:p>
            <a:pPr algn="ctr" eaLnBrk="1" hangingPunct="1">
              <a:spcBef>
                <a:spcPct val="50000"/>
              </a:spcBef>
              <a:buFontTx/>
              <a:buNone/>
            </a:pPr>
            <a:r>
              <a:rPr lang="es-ES" altLang="en-US" sz="1800" dirty="0"/>
              <a:t>Es el año 1580 en </a:t>
            </a:r>
            <a:r>
              <a:rPr lang="es-ES" altLang="en-US" sz="1800" dirty="0" err="1"/>
              <a:t>Hackney</a:t>
            </a:r>
            <a:r>
              <a:rPr lang="es-ES" altLang="en-US" sz="1800" dirty="0"/>
              <a:t>, al este de Londres en Inglaterra… Es la época de Los Tudor.</a:t>
            </a:r>
          </a:p>
          <a:p>
            <a:pPr algn="ctr" eaLnBrk="1" hangingPunct="1">
              <a:spcBef>
                <a:spcPct val="50000"/>
              </a:spcBef>
              <a:buFontTx/>
              <a:buNone/>
            </a:pPr>
            <a:r>
              <a:rPr lang="es-ES" altLang="en-US" sz="1800" dirty="0"/>
              <a:t>“Yo paseo por el jardín con un ramillete de flores. Me gusta pasear por el jardín porque es muy </a:t>
            </a:r>
            <a:r>
              <a:rPr lang="es-ES" altLang="en-US" sz="1800" dirty="0" smtClean="0"/>
              <a:t>tranquilo,” dice </a:t>
            </a:r>
            <a:r>
              <a:rPr lang="es-ES" altLang="en-US" sz="1800" dirty="0"/>
              <a:t>Raúl.</a:t>
            </a:r>
          </a:p>
        </p:txBody>
      </p:sp>
      <p:pic>
        <p:nvPicPr>
          <p:cNvPr id="512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2900" y="1965325"/>
            <a:ext cx="2143125"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agina 3">
            <a:hlinkClick r:id="" action="ppaction://media"/>
          </p:cNvPr>
          <p:cNvPicPr>
            <a:picLocks noRot="1" noChangeAspect="1"/>
          </p:cNvPicPr>
          <p:nvPr>
            <a:wavAudioFile r:embed="rId1" name="Pagina 3.wav"/>
          </p:nvPr>
        </p:nvPicPr>
        <p:blipFill>
          <a:blip r:embed="rId5">
            <a:extLst>
              <a:ext uri="{28A0092B-C50C-407E-A947-70E740481C1C}">
                <a14:useLocalDpi xmlns:a14="http://schemas.microsoft.com/office/drawing/2010/main" val="0"/>
              </a:ext>
            </a:extLst>
          </a:blip>
          <a:srcRect/>
          <a:stretch>
            <a:fillRect/>
          </a:stretch>
        </p:blipFill>
        <p:spPr bwMode="auto">
          <a:xfrm>
            <a:off x="8056563" y="53943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757738" y="620713"/>
            <a:ext cx="323850" cy="307975"/>
          </a:xfrm>
          <a:prstGeom prst="rect">
            <a:avLst/>
          </a:prstGeom>
          <a:noFill/>
        </p:spPr>
        <p:txBody>
          <a:bodyPr>
            <a:spAutoFit/>
          </a:bodyPr>
          <a:lstStyle/>
          <a:p>
            <a:pPr algn="ctr">
              <a:defRPr/>
            </a:pPr>
            <a:r>
              <a:rPr lang="en-US" sz="1400" dirty="0">
                <a:ln w="0"/>
                <a:effectLst>
                  <a:outerShdw blurRad="38100" dist="19050" dir="2700000" algn="tl" rotWithShape="0">
                    <a:schemeClr val="dk1">
                      <a:alpha val="40000"/>
                    </a:schemeClr>
                  </a:outerShdw>
                </a:effectLst>
              </a:rPr>
              <a:t>3</a:t>
            </a: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92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81000" y="533400"/>
            <a:ext cx="8610600" cy="5638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tx1"/>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6147" name="Rectangle 3"/>
          <p:cNvSpPr>
            <a:spLocks noChangeArrowheads="1"/>
          </p:cNvSpPr>
          <p:nvPr/>
        </p:nvSpPr>
        <p:spPr bwMode="auto">
          <a:xfrm>
            <a:off x="4495800" y="685800"/>
            <a:ext cx="228600" cy="5257800"/>
          </a:xfrm>
          <a:prstGeom prst="rect">
            <a:avLst/>
          </a:prstGeom>
          <a:solidFill>
            <a:schemeClr val="accent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6148" name="Rectangle 4"/>
          <p:cNvSpPr>
            <a:spLocks noChangeArrowheads="1"/>
          </p:cNvSpPr>
          <p:nvPr/>
        </p:nvSpPr>
        <p:spPr bwMode="auto">
          <a:xfrm>
            <a:off x="4716463" y="620713"/>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 typeface="Wingdings" panose="05000000000000000000" pitchFamily="2" charset="2"/>
              <a:buNone/>
            </a:pPr>
            <a:r>
              <a:rPr lang="en-GB" altLang="en-US" sz="2400"/>
              <a:t> </a:t>
            </a:r>
          </a:p>
        </p:txBody>
      </p:sp>
      <p:sp>
        <p:nvSpPr>
          <p:cNvPr id="6149" name="Rectangle 5"/>
          <p:cNvSpPr>
            <a:spLocks noChangeArrowheads="1"/>
          </p:cNvSpPr>
          <p:nvPr/>
        </p:nvSpPr>
        <p:spPr bwMode="auto">
          <a:xfrm>
            <a:off x="457200" y="609600"/>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endParaRPr lang="en-GB" altLang="en-US" sz="2400"/>
          </a:p>
        </p:txBody>
      </p:sp>
      <p:sp>
        <p:nvSpPr>
          <p:cNvPr id="6150" name="AutoShape 6">
            <a:hlinkClick r:id="" action="ppaction://hlinkshowjump?jump=nextslide" highlightClick="1">
              <a:snd r:embed="rId3" name="Utopia Restore Up.wav"/>
            </a:hlinkClick>
          </p:cNvPr>
          <p:cNvSpPr>
            <a:spLocks noChangeArrowheads="1"/>
          </p:cNvSpPr>
          <p:nvPr/>
        </p:nvSpPr>
        <p:spPr bwMode="auto">
          <a:xfrm>
            <a:off x="8458200" y="6324600"/>
            <a:ext cx="685800" cy="5334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6151" name="Text Box 18"/>
          <p:cNvSpPr txBox="1">
            <a:spLocks noChangeArrowheads="1"/>
          </p:cNvSpPr>
          <p:nvPr/>
        </p:nvSpPr>
        <p:spPr bwMode="auto">
          <a:xfrm>
            <a:off x="684213" y="765175"/>
            <a:ext cx="367188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endParaRPr lang="en-GB" altLang="en-US" sz="2800"/>
          </a:p>
        </p:txBody>
      </p:sp>
      <p:sp>
        <p:nvSpPr>
          <p:cNvPr id="6152" name="Text Box 19"/>
          <p:cNvSpPr txBox="1">
            <a:spLocks noChangeArrowheads="1"/>
          </p:cNvSpPr>
          <p:nvPr/>
        </p:nvSpPr>
        <p:spPr bwMode="auto">
          <a:xfrm>
            <a:off x="4856163" y="1090613"/>
            <a:ext cx="3671887" cy="4524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s-ES" altLang="en-US" sz="1800" dirty="0"/>
              <a:t>“¿Listo para viajar en el tiempo, Raúl</a:t>
            </a:r>
            <a:r>
              <a:rPr lang="es-ES" altLang="en-US" sz="1800" dirty="0" smtClean="0"/>
              <a:t>?” preguntan </a:t>
            </a:r>
            <a:r>
              <a:rPr lang="es-ES" altLang="en-US" sz="1800" dirty="0" err="1"/>
              <a:t>Angel</a:t>
            </a:r>
            <a:r>
              <a:rPr lang="es-ES" altLang="en-US" sz="1800" dirty="0"/>
              <a:t> y Mario.</a:t>
            </a:r>
          </a:p>
          <a:p>
            <a:pPr algn="ctr" eaLnBrk="1" hangingPunct="1">
              <a:spcBef>
                <a:spcPct val="50000"/>
              </a:spcBef>
              <a:buFontTx/>
              <a:buNone/>
            </a:pPr>
            <a:r>
              <a:rPr lang="es-ES" altLang="en-US" sz="1800" dirty="0"/>
              <a:t>“¡Por supuesto ratoncitos</a:t>
            </a:r>
            <a:r>
              <a:rPr lang="es-ES" altLang="en-US" sz="1800" dirty="0" smtClean="0"/>
              <a:t>!” dice </a:t>
            </a:r>
            <a:r>
              <a:rPr lang="es-ES" altLang="en-US" sz="1800" dirty="0"/>
              <a:t>Raúl.</a:t>
            </a:r>
          </a:p>
          <a:p>
            <a:pPr algn="ctr" eaLnBrk="1" hangingPunct="1">
              <a:spcBef>
                <a:spcPct val="50000"/>
              </a:spcBef>
              <a:buFontTx/>
              <a:buNone/>
            </a:pPr>
            <a:r>
              <a:rPr lang="es-ES" altLang="en-US" sz="1800" dirty="0"/>
              <a:t>“¡Preparados, listos, ya</a:t>
            </a:r>
            <a:r>
              <a:rPr lang="es-ES" altLang="en-US" sz="1800" dirty="0" smtClean="0"/>
              <a:t>!” dicen </a:t>
            </a:r>
            <a:r>
              <a:rPr lang="es-ES" altLang="en-US" sz="1800" dirty="0"/>
              <a:t>los tres amigos.</a:t>
            </a:r>
          </a:p>
          <a:p>
            <a:pPr algn="ctr" eaLnBrk="1" hangingPunct="1">
              <a:spcBef>
                <a:spcPct val="50000"/>
              </a:spcBef>
              <a:buFontTx/>
              <a:buNone/>
            </a:pPr>
            <a:r>
              <a:rPr lang="es-ES" altLang="en-US" sz="1800" dirty="0"/>
              <a:t>Es el año 1630 en </a:t>
            </a:r>
            <a:r>
              <a:rPr lang="es-ES" altLang="en-US" sz="1800" dirty="0" err="1"/>
              <a:t>Hackney</a:t>
            </a:r>
            <a:r>
              <a:rPr lang="es-ES" altLang="en-US" sz="1800" dirty="0"/>
              <a:t>, al este de Londres en Inglaterra… En </a:t>
            </a:r>
            <a:r>
              <a:rPr lang="es-ES" altLang="en-US" sz="1800" dirty="0" smtClean="0"/>
              <a:t>esta </a:t>
            </a:r>
            <a:r>
              <a:rPr lang="es-ES" altLang="en-US" sz="1800" dirty="0"/>
              <a:t>época el agua estaba muy sucia.</a:t>
            </a:r>
          </a:p>
          <a:p>
            <a:pPr algn="ctr" eaLnBrk="1" hangingPunct="1">
              <a:spcBef>
                <a:spcPct val="50000"/>
              </a:spcBef>
              <a:buFontTx/>
              <a:buNone/>
            </a:pPr>
            <a:r>
              <a:rPr lang="es-ES" altLang="en-US" sz="1800" dirty="0"/>
              <a:t>“Yo bebo cerveza porque el agua está muy sucia, pero no me gusta beber cerveza porque es muy </a:t>
            </a:r>
            <a:r>
              <a:rPr lang="es-ES" altLang="en-US" sz="1800" dirty="0" smtClean="0"/>
              <a:t>amarga,” dice </a:t>
            </a:r>
            <a:r>
              <a:rPr lang="es-ES" altLang="en-US" sz="1800" dirty="0"/>
              <a:t>Raúl.</a:t>
            </a:r>
          </a:p>
        </p:txBody>
      </p:sp>
      <p:pic>
        <p:nvPicPr>
          <p:cNvPr id="615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1700" y="1528763"/>
            <a:ext cx="33337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agina 4">
            <a:hlinkClick r:id="" action="ppaction://media"/>
          </p:cNvPr>
          <p:cNvPicPr>
            <a:picLocks noRot="1" noChangeAspect="1"/>
          </p:cNvPicPr>
          <p:nvPr>
            <a:wavAudioFile r:embed="rId1" name="Pagina 4.wav"/>
          </p:nvPr>
        </p:nvPicPr>
        <p:blipFill>
          <a:blip r:embed="rId5">
            <a:extLst>
              <a:ext uri="{28A0092B-C50C-407E-A947-70E740481C1C}">
                <a14:useLocalDpi xmlns:a14="http://schemas.microsoft.com/office/drawing/2010/main" val="0"/>
              </a:ext>
            </a:extLst>
          </a:blip>
          <a:srcRect/>
          <a:stretch>
            <a:fillRect/>
          </a:stretch>
        </p:blipFill>
        <p:spPr bwMode="auto">
          <a:xfrm>
            <a:off x="8104188" y="5397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757738" y="620713"/>
            <a:ext cx="323850" cy="307975"/>
          </a:xfrm>
          <a:prstGeom prst="rect">
            <a:avLst/>
          </a:prstGeom>
          <a:noFill/>
        </p:spPr>
        <p:txBody>
          <a:bodyPr>
            <a:spAutoFit/>
          </a:bodyPr>
          <a:lstStyle/>
          <a:p>
            <a:pPr algn="ctr">
              <a:defRPr/>
            </a:pPr>
            <a:r>
              <a:rPr lang="en-US" sz="1400" dirty="0">
                <a:ln w="0"/>
                <a:effectLst>
                  <a:outerShdw blurRad="38100" dist="19050" dir="2700000" algn="tl" rotWithShape="0">
                    <a:schemeClr val="dk1">
                      <a:alpha val="40000"/>
                    </a:schemeClr>
                  </a:outerShdw>
                </a:effectLst>
              </a:rPr>
              <a:t>4</a:t>
            </a: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21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81000" y="533400"/>
            <a:ext cx="8610600" cy="5638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tx1"/>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7171" name="Rectangle 3"/>
          <p:cNvSpPr>
            <a:spLocks noChangeArrowheads="1"/>
          </p:cNvSpPr>
          <p:nvPr/>
        </p:nvSpPr>
        <p:spPr bwMode="auto">
          <a:xfrm>
            <a:off x="4495800" y="685800"/>
            <a:ext cx="228600" cy="5257800"/>
          </a:xfrm>
          <a:prstGeom prst="rect">
            <a:avLst/>
          </a:prstGeom>
          <a:solidFill>
            <a:schemeClr val="accent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7172" name="Rectangle 4"/>
          <p:cNvSpPr>
            <a:spLocks noChangeArrowheads="1"/>
          </p:cNvSpPr>
          <p:nvPr/>
        </p:nvSpPr>
        <p:spPr bwMode="auto">
          <a:xfrm>
            <a:off x="4716463" y="620713"/>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 typeface="Wingdings" panose="05000000000000000000" pitchFamily="2" charset="2"/>
              <a:buNone/>
            </a:pPr>
            <a:r>
              <a:rPr lang="en-GB" altLang="en-US" sz="2400"/>
              <a:t> </a:t>
            </a:r>
          </a:p>
        </p:txBody>
      </p:sp>
      <p:sp>
        <p:nvSpPr>
          <p:cNvPr id="7173" name="Rectangle 5"/>
          <p:cNvSpPr>
            <a:spLocks noChangeArrowheads="1"/>
          </p:cNvSpPr>
          <p:nvPr/>
        </p:nvSpPr>
        <p:spPr bwMode="auto">
          <a:xfrm>
            <a:off x="457200" y="609600"/>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endParaRPr lang="en-GB" altLang="en-US" sz="2400"/>
          </a:p>
        </p:txBody>
      </p:sp>
      <p:sp>
        <p:nvSpPr>
          <p:cNvPr id="7174" name="AutoShape 6">
            <a:hlinkClick r:id="" action="ppaction://hlinkshowjump?jump=nextslide" highlightClick="1">
              <a:snd r:embed="rId3" name="Utopia Restore Up.wav"/>
            </a:hlinkClick>
          </p:cNvPr>
          <p:cNvSpPr>
            <a:spLocks noChangeArrowheads="1"/>
          </p:cNvSpPr>
          <p:nvPr/>
        </p:nvSpPr>
        <p:spPr bwMode="auto">
          <a:xfrm>
            <a:off x="8458200" y="6324600"/>
            <a:ext cx="685800" cy="5334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7175" name="Text Box 18"/>
          <p:cNvSpPr txBox="1">
            <a:spLocks noChangeArrowheads="1"/>
          </p:cNvSpPr>
          <p:nvPr/>
        </p:nvSpPr>
        <p:spPr bwMode="auto">
          <a:xfrm>
            <a:off x="684213" y="765175"/>
            <a:ext cx="367188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endParaRPr lang="en-GB" altLang="en-US" sz="2800"/>
          </a:p>
        </p:txBody>
      </p:sp>
      <p:sp>
        <p:nvSpPr>
          <p:cNvPr id="7176" name="Text Box 19"/>
          <p:cNvSpPr txBox="1">
            <a:spLocks noChangeArrowheads="1"/>
          </p:cNvSpPr>
          <p:nvPr/>
        </p:nvSpPr>
        <p:spPr bwMode="auto">
          <a:xfrm>
            <a:off x="4862513" y="882650"/>
            <a:ext cx="3671887" cy="4940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endParaRPr lang="es-ES" altLang="en-US" sz="1800" dirty="0"/>
          </a:p>
          <a:p>
            <a:pPr algn="ctr" eaLnBrk="1" hangingPunct="1">
              <a:spcBef>
                <a:spcPct val="50000"/>
              </a:spcBef>
              <a:buFontTx/>
              <a:buNone/>
            </a:pPr>
            <a:r>
              <a:rPr lang="es-ES" altLang="en-US" sz="1800" dirty="0"/>
              <a:t>“¿Listo para viajar en el tiempo, Raúl</a:t>
            </a:r>
            <a:r>
              <a:rPr lang="es-ES" altLang="en-US" sz="1800" dirty="0" smtClean="0"/>
              <a:t>?” preguntan </a:t>
            </a:r>
            <a:r>
              <a:rPr lang="es-ES" altLang="en-US" sz="1800" dirty="0" err="1"/>
              <a:t>Angel</a:t>
            </a:r>
            <a:r>
              <a:rPr lang="es-ES" altLang="en-US" sz="1800" dirty="0"/>
              <a:t> y Mario.</a:t>
            </a:r>
          </a:p>
          <a:p>
            <a:pPr algn="ctr" eaLnBrk="1" hangingPunct="1">
              <a:spcBef>
                <a:spcPct val="50000"/>
              </a:spcBef>
              <a:buFontTx/>
              <a:buNone/>
            </a:pPr>
            <a:r>
              <a:rPr lang="es-ES" altLang="en-US" sz="1800" dirty="0"/>
              <a:t>“¡Por supuesto ratoncitos</a:t>
            </a:r>
            <a:r>
              <a:rPr lang="es-ES" altLang="en-US" sz="1800" dirty="0" smtClean="0"/>
              <a:t>!” dice </a:t>
            </a:r>
            <a:r>
              <a:rPr lang="es-ES" altLang="en-US" sz="1800" dirty="0"/>
              <a:t>Raúl.</a:t>
            </a:r>
          </a:p>
          <a:p>
            <a:pPr algn="ctr" eaLnBrk="1" hangingPunct="1">
              <a:spcBef>
                <a:spcPct val="50000"/>
              </a:spcBef>
              <a:buFontTx/>
              <a:buNone/>
            </a:pPr>
            <a:r>
              <a:rPr lang="es-ES" altLang="en-US" sz="1800" dirty="0"/>
              <a:t>“¡Preparados, listos, ya</a:t>
            </a:r>
            <a:r>
              <a:rPr lang="es-ES" altLang="en-US" sz="1800" dirty="0" smtClean="0"/>
              <a:t>!” dicen </a:t>
            </a:r>
            <a:r>
              <a:rPr lang="es-ES" altLang="en-US" sz="1800" dirty="0"/>
              <a:t>los tres amigos.</a:t>
            </a:r>
          </a:p>
          <a:p>
            <a:pPr algn="ctr" eaLnBrk="1" hangingPunct="1">
              <a:spcBef>
                <a:spcPct val="50000"/>
              </a:spcBef>
              <a:buFontTx/>
              <a:buNone/>
            </a:pPr>
            <a:r>
              <a:rPr lang="es-ES" altLang="en-US" sz="1800" dirty="0"/>
              <a:t>Es el año 1695 en </a:t>
            </a:r>
            <a:r>
              <a:rPr lang="es-ES" altLang="en-US" sz="1800" dirty="0" err="1"/>
              <a:t>Hackney</a:t>
            </a:r>
            <a:r>
              <a:rPr lang="es-ES" altLang="en-US" sz="1800" dirty="0"/>
              <a:t>, al este de Londres en Inglaterra… Antes de esta época no existían los periódicos.</a:t>
            </a:r>
          </a:p>
          <a:p>
            <a:pPr algn="ctr" eaLnBrk="1" hangingPunct="1">
              <a:spcBef>
                <a:spcPct val="50000"/>
              </a:spcBef>
              <a:buFontTx/>
              <a:buNone/>
            </a:pPr>
            <a:r>
              <a:rPr lang="es-ES" altLang="en-US" sz="1800" dirty="0"/>
              <a:t>“Yo leo el periódico en la cafetería. Me gusta leer el periódico porque es </a:t>
            </a:r>
            <a:r>
              <a:rPr lang="es-ES" altLang="en-US" sz="1800" dirty="0" smtClean="0"/>
              <a:t>interesante,” dice </a:t>
            </a:r>
            <a:r>
              <a:rPr lang="es-ES" altLang="en-US" sz="1800" dirty="0"/>
              <a:t>Raúl.</a:t>
            </a:r>
          </a:p>
        </p:txBody>
      </p:sp>
      <p:pic>
        <p:nvPicPr>
          <p:cNvPr id="717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9038" y="1568450"/>
            <a:ext cx="278447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agina 5">
            <a:hlinkClick r:id="" action="ppaction://media"/>
          </p:cNvPr>
          <p:cNvPicPr>
            <a:picLocks noRot="1" noChangeAspect="1"/>
          </p:cNvPicPr>
          <p:nvPr>
            <a:wavAudioFile r:embed="rId1" name="Pagina 5.wav"/>
          </p:nvPr>
        </p:nvPicPr>
        <p:blipFill>
          <a:blip r:embed="rId5">
            <a:extLst>
              <a:ext uri="{28A0092B-C50C-407E-A947-70E740481C1C}">
                <a14:useLocalDpi xmlns:a14="http://schemas.microsoft.com/office/drawing/2010/main" val="0"/>
              </a:ext>
            </a:extLst>
          </a:blip>
          <a:srcRect/>
          <a:stretch>
            <a:fillRect/>
          </a:stretch>
        </p:blipFill>
        <p:spPr bwMode="auto">
          <a:xfrm>
            <a:off x="8196263" y="53863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757738" y="620713"/>
            <a:ext cx="323850" cy="307975"/>
          </a:xfrm>
          <a:prstGeom prst="rect">
            <a:avLst/>
          </a:prstGeom>
          <a:noFill/>
        </p:spPr>
        <p:txBody>
          <a:bodyPr>
            <a:spAutoFit/>
          </a:bodyPr>
          <a:lstStyle/>
          <a:p>
            <a:pPr algn="ctr">
              <a:defRPr/>
            </a:pPr>
            <a:r>
              <a:rPr lang="en-US" sz="1400" dirty="0">
                <a:ln w="0"/>
                <a:effectLst>
                  <a:outerShdw blurRad="38100" dist="19050" dir="2700000" algn="tl" rotWithShape="0">
                    <a:schemeClr val="dk1">
                      <a:alpha val="40000"/>
                    </a:schemeClr>
                  </a:outerShdw>
                </a:effectLst>
              </a:rPr>
              <a:t>5</a:t>
            </a: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11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381000" y="533400"/>
            <a:ext cx="8610600" cy="5638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tx1"/>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8195" name="Rectangle 3"/>
          <p:cNvSpPr>
            <a:spLocks noChangeArrowheads="1"/>
          </p:cNvSpPr>
          <p:nvPr/>
        </p:nvSpPr>
        <p:spPr bwMode="auto">
          <a:xfrm>
            <a:off x="4495800" y="685800"/>
            <a:ext cx="228600" cy="5257800"/>
          </a:xfrm>
          <a:prstGeom prst="rect">
            <a:avLst/>
          </a:prstGeom>
          <a:solidFill>
            <a:schemeClr val="accent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8196" name="Rectangle 4"/>
          <p:cNvSpPr>
            <a:spLocks noChangeArrowheads="1"/>
          </p:cNvSpPr>
          <p:nvPr/>
        </p:nvSpPr>
        <p:spPr bwMode="auto">
          <a:xfrm>
            <a:off x="4716463" y="620713"/>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 typeface="Wingdings" panose="05000000000000000000" pitchFamily="2" charset="2"/>
              <a:buNone/>
            </a:pPr>
            <a:r>
              <a:rPr lang="en-GB" altLang="en-US" sz="2400"/>
              <a:t> </a:t>
            </a:r>
          </a:p>
        </p:txBody>
      </p:sp>
      <p:sp>
        <p:nvSpPr>
          <p:cNvPr id="8197" name="Rectangle 5"/>
          <p:cNvSpPr>
            <a:spLocks noChangeArrowheads="1"/>
          </p:cNvSpPr>
          <p:nvPr/>
        </p:nvSpPr>
        <p:spPr bwMode="auto">
          <a:xfrm>
            <a:off x="457200" y="609600"/>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endParaRPr lang="en-GB" altLang="en-US" sz="2400"/>
          </a:p>
        </p:txBody>
      </p:sp>
      <p:sp>
        <p:nvSpPr>
          <p:cNvPr id="8198" name="AutoShape 6">
            <a:hlinkClick r:id="" action="ppaction://hlinkshowjump?jump=nextslide" highlightClick="1">
              <a:snd r:embed="rId3" name="Utopia Restore Up.wav"/>
            </a:hlinkClick>
          </p:cNvPr>
          <p:cNvSpPr>
            <a:spLocks noChangeArrowheads="1"/>
          </p:cNvSpPr>
          <p:nvPr/>
        </p:nvSpPr>
        <p:spPr bwMode="auto">
          <a:xfrm>
            <a:off x="8458200" y="6324600"/>
            <a:ext cx="685800" cy="5334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8199" name="Text Box 18"/>
          <p:cNvSpPr txBox="1">
            <a:spLocks noChangeArrowheads="1"/>
          </p:cNvSpPr>
          <p:nvPr/>
        </p:nvSpPr>
        <p:spPr bwMode="auto">
          <a:xfrm>
            <a:off x="684213" y="765175"/>
            <a:ext cx="367188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endParaRPr lang="en-GB" altLang="en-US" sz="2800"/>
          </a:p>
        </p:txBody>
      </p:sp>
      <p:sp>
        <p:nvSpPr>
          <p:cNvPr id="8200" name="Text Box 19"/>
          <p:cNvSpPr txBox="1">
            <a:spLocks noChangeArrowheads="1"/>
          </p:cNvSpPr>
          <p:nvPr/>
        </p:nvSpPr>
        <p:spPr bwMode="auto">
          <a:xfrm>
            <a:off x="4900613" y="1289050"/>
            <a:ext cx="3670300" cy="3970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r>
              <a:rPr lang="en-GB" altLang="en-US" sz="1800" dirty="0"/>
              <a:t>“¿</a:t>
            </a:r>
            <a:r>
              <a:rPr lang="en-GB" altLang="en-US" sz="1800" dirty="0" err="1"/>
              <a:t>Listo</a:t>
            </a:r>
            <a:r>
              <a:rPr lang="en-GB" altLang="en-US" sz="1800" dirty="0"/>
              <a:t> para </a:t>
            </a:r>
            <a:r>
              <a:rPr lang="en-GB" altLang="en-US" sz="1800" dirty="0" err="1"/>
              <a:t>viajar</a:t>
            </a:r>
            <a:r>
              <a:rPr lang="en-GB" altLang="en-US" sz="1800" dirty="0"/>
              <a:t> </a:t>
            </a:r>
            <a:r>
              <a:rPr lang="en-GB" altLang="en-US" sz="1800" dirty="0" err="1"/>
              <a:t>en</a:t>
            </a:r>
            <a:r>
              <a:rPr lang="en-GB" altLang="en-US" sz="1800" dirty="0"/>
              <a:t> el </a:t>
            </a:r>
            <a:r>
              <a:rPr lang="en-GB" altLang="en-US" sz="1800" dirty="0" err="1"/>
              <a:t>tiempo</a:t>
            </a:r>
            <a:r>
              <a:rPr lang="en-GB" altLang="en-US" sz="1800" dirty="0"/>
              <a:t>, </a:t>
            </a:r>
            <a:r>
              <a:rPr lang="en-GB" altLang="en-US" sz="1800" dirty="0" err="1"/>
              <a:t>Raúl</a:t>
            </a:r>
            <a:r>
              <a:rPr lang="en-GB" altLang="en-US" sz="1800" dirty="0" smtClean="0"/>
              <a:t>?” </a:t>
            </a:r>
            <a:r>
              <a:rPr lang="en-GB" altLang="en-US" sz="1800" dirty="0" err="1" smtClean="0"/>
              <a:t>preguntan</a:t>
            </a:r>
            <a:r>
              <a:rPr lang="en-GB" altLang="en-US" sz="1800" dirty="0" smtClean="0"/>
              <a:t> </a:t>
            </a:r>
            <a:r>
              <a:rPr lang="en-GB" altLang="en-US" sz="1800" dirty="0"/>
              <a:t>Angel y Mario.</a:t>
            </a:r>
          </a:p>
          <a:p>
            <a:pPr>
              <a:spcBef>
                <a:spcPct val="0"/>
              </a:spcBef>
              <a:buFontTx/>
              <a:buNone/>
            </a:pPr>
            <a:r>
              <a:rPr lang="en-GB" altLang="en-US" sz="1800" dirty="0"/>
              <a:t>“¡</a:t>
            </a:r>
            <a:r>
              <a:rPr lang="en-GB" altLang="en-US" sz="1800" dirty="0" err="1"/>
              <a:t>Por</a:t>
            </a:r>
            <a:r>
              <a:rPr lang="en-GB" altLang="en-US" sz="1800" dirty="0"/>
              <a:t> </a:t>
            </a:r>
            <a:r>
              <a:rPr lang="en-GB" altLang="en-US" sz="1800" dirty="0" err="1"/>
              <a:t>supuesto</a:t>
            </a:r>
            <a:r>
              <a:rPr lang="en-GB" altLang="en-US" sz="1800" dirty="0"/>
              <a:t> </a:t>
            </a:r>
            <a:r>
              <a:rPr lang="en-GB" altLang="en-US" sz="1800" dirty="0" err="1"/>
              <a:t>ratoncitos</a:t>
            </a:r>
            <a:r>
              <a:rPr lang="en-GB" altLang="en-US" sz="1800" dirty="0" smtClean="0"/>
              <a:t>!” dice </a:t>
            </a:r>
            <a:r>
              <a:rPr lang="en-GB" altLang="en-US" sz="1800" dirty="0" err="1"/>
              <a:t>Raúl</a:t>
            </a:r>
            <a:r>
              <a:rPr lang="en-GB" altLang="en-US" sz="1800" dirty="0"/>
              <a:t>.</a:t>
            </a:r>
          </a:p>
          <a:p>
            <a:pPr>
              <a:spcBef>
                <a:spcPct val="0"/>
              </a:spcBef>
              <a:buFontTx/>
              <a:buNone/>
            </a:pPr>
            <a:r>
              <a:rPr lang="en-GB" altLang="en-US" sz="1800" dirty="0"/>
              <a:t>“¡</a:t>
            </a:r>
            <a:r>
              <a:rPr lang="en-GB" altLang="en-US" sz="1800" dirty="0" err="1"/>
              <a:t>Preparados</a:t>
            </a:r>
            <a:r>
              <a:rPr lang="en-GB" altLang="en-US" sz="1800" dirty="0"/>
              <a:t>, </a:t>
            </a:r>
            <a:r>
              <a:rPr lang="en-GB" altLang="en-US" sz="1800" dirty="0" err="1"/>
              <a:t>listos</a:t>
            </a:r>
            <a:r>
              <a:rPr lang="en-GB" altLang="en-US" sz="1800" dirty="0"/>
              <a:t>, </a:t>
            </a:r>
            <a:r>
              <a:rPr lang="en-GB" altLang="en-US" sz="1800" dirty="0" err="1"/>
              <a:t>ya</a:t>
            </a:r>
            <a:r>
              <a:rPr lang="en-GB" altLang="en-US" sz="1800" dirty="0" smtClean="0"/>
              <a:t>!” </a:t>
            </a:r>
            <a:r>
              <a:rPr lang="en-GB" altLang="en-US" sz="1800" dirty="0" err="1" smtClean="0"/>
              <a:t>dicen</a:t>
            </a:r>
            <a:r>
              <a:rPr lang="en-GB" altLang="en-US" sz="1800" dirty="0" smtClean="0"/>
              <a:t> </a:t>
            </a:r>
            <a:r>
              <a:rPr lang="en-GB" altLang="en-US" sz="1800" dirty="0"/>
              <a:t>los </a:t>
            </a:r>
            <a:r>
              <a:rPr lang="en-GB" altLang="en-US" sz="1800" dirty="0" err="1"/>
              <a:t>tres</a:t>
            </a:r>
            <a:r>
              <a:rPr lang="en-GB" altLang="en-US" sz="1800" dirty="0"/>
              <a:t> amigos.</a:t>
            </a:r>
          </a:p>
          <a:p>
            <a:pPr>
              <a:spcBef>
                <a:spcPct val="0"/>
              </a:spcBef>
              <a:buFontTx/>
              <a:buNone/>
            </a:pPr>
            <a:r>
              <a:rPr lang="en-GB" altLang="en-US" sz="1800" dirty="0" err="1"/>
              <a:t>Es</a:t>
            </a:r>
            <a:r>
              <a:rPr lang="en-GB" altLang="en-US" sz="1800" dirty="0"/>
              <a:t> el </a:t>
            </a:r>
            <a:r>
              <a:rPr lang="en-GB" altLang="en-US" sz="1800" dirty="0" err="1"/>
              <a:t>año</a:t>
            </a:r>
            <a:r>
              <a:rPr lang="en-GB" altLang="en-US" sz="1800" dirty="0"/>
              <a:t> 1745 </a:t>
            </a:r>
            <a:r>
              <a:rPr lang="en-GB" altLang="en-US" sz="1800" dirty="0" err="1"/>
              <a:t>en</a:t>
            </a:r>
            <a:r>
              <a:rPr lang="en-GB" altLang="en-US" sz="1800" dirty="0"/>
              <a:t> Hackney, al </a:t>
            </a:r>
            <a:r>
              <a:rPr lang="en-GB" altLang="en-US" sz="1800" dirty="0" err="1"/>
              <a:t>este</a:t>
            </a:r>
            <a:r>
              <a:rPr lang="en-GB" altLang="en-US" sz="1800" dirty="0"/>
              <a:t> de </a:t>
            </a:r>
            <a:r>
              <a:rPr lang="en-GB" altLang="en-US" sz="1800" dirty="0" err="1"/>
              <a:t>Londres</a:t>
            </a:r>
            <a:r>
              <a:rPr lang="en-GB" altLang="en-US" sz="1800" dirty="0"/>
              <a:t> </a:t>
            </a:r>
            <a:r>
              <a:rPr lang="en-GB" altLang="en-US" sz="1800" dirty="0" err="1"/>
              <a:t>en</a:t>
            </a:r>
            <a:r>
              <a:rPr lang="en-GB" altLang="en-US" sz="1800" dirty="0"/>
              <a:t> </a:t>
            </a:r>
            <a:r>
              <a:rPr lang="en-GB" altLang="en-US" sz="1800" dirty="0" err="1"/>
              <a:t>Inglaterra</a:t>
            </a:r>
            <a:r>
              <a:rPr lang="en-GB" altLang="en-US" sz="1800" dirty="0"/>
              <a:t>… </a:t>
            </a:r>
            <a:r>
              <a:rPr lang="en-GB" altLang="en-US" sz="1800" dirty="0" err="1"/>
              <a:t>en</a:t>
            </a:r>
            <a:r>
              <a:rPr lang="en-GB" altLang="en-US" sz="1800" dirty="0"/>
              <a:t> </a:t>
            </a:r>
            <a:r>
              <a:rPr lang="en-GB" altLang="en-US" sz="1800" dirty="0" err="1"/>
              <a:t>esta</a:t>
            </a:r>
            <a:r>
              <a:rPr lang="en-GB" altLang="en-US" sz="1800" dirty="0"/>
              <a:t> </a:t>
            </a:r>
            <a:r>
              <a:rPr lang="en-GB" altLang="en-US" sz="1800" dirty="0" err="1"/>
              <a:t>época</a:t>
            </a:r>
            <a:r>
              <a:rPr lang="en-GB" altLang="en-US" sz="1800" dirty="0"/>
              <a:t> la </a:t>
            </a:r>
            <a:r>
              <a:rPr lang="en-GB" altLang="en-US" sz="1800" dirty="0" err="1"/>
              <a:t>porcelana</a:t>
            </a:r>
            <a:r>
              <a:rPr lang="en-GB" altLang="en-US" sz="1800" dirty="0"/>
              <a:t> china </a:t>
            </a:r>
            <a:r>
              <a:rPr lang="en-GB" altLang="en-US" sz="1800" dirty="0" err="1"/>
              <a:t>estaba</a:t>
            </a:r>
            <a:r>
              <a:rPr lang="en-GB" altLang="en-US" sz="1800" dirty="0"/>
              <a:t> de </a:t>
            </a:r>
            <a:r>
              <a:rPr lang="en-GB" altLang="en-US" sz="1800" dirty="0" err="1"/>
              <a:t>moda</a:t>
            </a:r>
            <a:r>
              <a:rPr lang="en-GB" altLang="en-US" sz="1800" dirty="0"/>
              <a:t>.</a:t>
            </a:r>
          </a:p>
          <a:p>
            <a:pPr>
              <a:spcBef>
                <a:spcPct val="0"/>
              </a:spcBef>
              <a:buFontTx/>
              <a:buNone/>
            </a:pPr>
            <a:r>
              <a:rPr lang="en-GB" altLang="en-US" sz="1800" dirty="0"/>
              <a:t>“</a:t>
            </a:r>
            <a:r>
              <a:rPr lang="en-GB" altLang="en-US" sz="1800" dirty="0" err="1"/>
              <a:t>Yo</a:t>
            </a:r>
            <a:r>
              <a:rPr lang="en-GB" altLang="en-US" sz="1800" dirty="0"/>
              <a:t> </a:t>
            </a:r>
            <a:r>
              <a:rPr lang="en-GB" altLang="en-US" sz="1800" dirty="0" err="1"/>
              <a:t>tomo</a:t>
            </a:r>
            <a:r>
              <a:rPr lang="en-GB" altLang="en-US" sz="1800" dirty="0"/>
              <a:t> </a:t>
            </a:r>
            <a:r>
              <a:rPr lang="en-GB" altLang="en-US" sz="1800" dirty="0" err="1" smtClean="0"/>
              <a:t>té</a:t>
            </a:r>
            <a:r>
              <a:rPr lang="en-GB" altLang="en-US" sz="1800" dirty="0" smtClean="0"/>
              <a:t> </a:t>
            </a:r>
            <a:r>
              <a:rPr lang="en-GB" altLang="en-US" sz="1800" dirty="0"/>
              <a:t>chino </a:t>
            </a:r>
            <a:r>
              <a:rPr lang="en-GB" altLang="en-US" sz="1800" dirty="0" err="1"/>
              <a:t>en</a:t>
            </a:r>
            <a:r>
              <a:rPr lang="en-GB" altLang="en-US" sz="1800" dirty="0"/>
              <a:t> </a:t>
            </a:r>
            <a:r>
              <a:rPr lang="en-GB" altLang="en-US" sz="1800" dirty="0" err="1"/>
              <a:t>una</a:t>
            </a:r>
            <a:r>
              <a:rPr lang="en-GB" altLang="en-US" sz="1800" dirty="0"/>
              <a:t> </a:t>
            </a:r>
            <a:r>
              <a:rPr lang="en-GB" altLang="en-US" sz="1800" dirty="0" err="1"/>
              <a:t>taza</a:t>
            </a:r>
            <a:r>
              <a:rPr lang="en-GB" altLang="en-US" sz="1800" dirty="0"/>
              <a:t> de </a:t>
            </a:r>
            <a:r>
              <a:rPr lang="en-GB" altLang="en-US" sz="1800" dirty="0" err="1"/>
              <a:t>porcelana</a:t>
            </a:r>
            <a:r>
              <a:rPr lang="en-GB" altLang="en-US" sz="1800" dirty="0"/>
              <a:t> china. Me </a:t>
            </a:r>
            <a:r>
              <a:rPr lang="en-GB" altLang="en-US" sz="1800" dirty="0" err="1"/>
              <a:t>gusta</a:t>
            </a:r>
            <a:r>
              <a:rPr lang="en-GB" altLang="en-US" sz="1800" dirty="0"/>
              <a:t> </a:t>
            </a:r>
            <a:r>
              <a:rPr lang="en-GB" altLang="en-US" sz="1800" dirty="0" err="1"/>
              <a:t>tomar</a:t>
            </a:r>
            <a:r>
              <a:rPr lang="en-GB" altLang="en-US" sz="1800" dirty="0"/>
              <a:t> </a:t>
            </a:r>
            <a:r>
              <a:rPr lang="en-GB" altLang="en-US" sz="1800" dirty="0" err="1" smtClean="0"/>
              <a:t>té</a:t>
            </a:r>
            <a:r>
              <a:rPr lang="en-GB" altLang="en-US" sz="1800" dirty="0" smtClean="0"/>
              <a:t> </a:t>
            </a:r>
            <a:r>
              <a:rPr lang="en-GB" altLang="en-US" sz="1800" dirty="0"/>
              <a:t>chino </a:t>
            </a:r>
            <a:r>
              <a:rPr lang="en-GB" altLang="en-US" sz="1800" dirty="0" err="1"/>
              <a:t>porque</a:t>
            </a:r>
            <a:r>
              <a:rPr lang="en-GB" altLang="en-US" sz="1800" dirty="0"/>
              <a:t> </a:t>
            </a:r>
            <a:r>
              <a:rPr lang="en-GB" altLang="en-US" sz="1800" dirty="0" err="1"/>
              <a:t>es</a:t>
            </a:r>
            <a:r>
              <a:rPr lang="en-GB" altLang="en-US" sz="1800" dirty="0"/>
              <a:t> </a:t>
            </a:r>
            <a:r>
              <a:rPr lang="en-GB" altLang="en-US" sz="1800" dirty="0" err="1" smtClean="0"/>
              <a:t>delicioso</a:t>
            </a:r>
            <a:r>
              <a:rPr lang="en-GB" altLang="en-US" sz="1800" dirty="0"/>
              <a:t>,</a:t>
            </a:r>
            <a:r>
              <a:rPr lang="en-GB" altLang="en-US" sz="1800" dirty="0" smtClean="0"/>
              <a:t>” dice </a:t>
            </a:r>
            <a:r>
              <a:rPr lang="en-GB" altLang="en-US" sz="1800" dirty="0" err="1"/>
              <a:t>Raúl</a:t>
            </a:r>
            <a:r>
              <a:rPr lang="en-GB" altLang="en-US" sz="1800" dirty="0"/>
              <a:t>.</a:t>
            </a:r>
          </a:p>
        </p:txBody>
      </p:sp>
      <p:pic>
        <p:nvPicPr>
          <p:cNvPr id="820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62100" y="1819275"/>
            <a:ext cx="21717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agina 6">
            <a:hlinkClick r:id="" action="ppaction://media"/>
          </p:cNvPr>
          <p:cNvPicPr>
            <a:picLocks noRot="1" noChangeAspect="1"/>
          </p:cNvPicPr>
          <p:nvPr>
            <a:wavAudioFile r:embed="rId1" name="Pagina 6.wav"/>
          </p:nvPr>
        </p:nvPicPr>
        <p:blipFill>
          <a:blip r:embed="rId5">
            <a:extLst>
              <a:ext uri="{28A0092B-C50C-407E-A947-70E740481C1C}">
                <a14:useLocalDpi xmlns:a14="http://schemas.microsoft.com/office/drawing/2010/main" val="0"/>
              </a:ext>
            </a:extLst>
          </a:blip>
          <a:srcRect/>
          <a:stretch>
            <a:fillRect/>
          </a:stretch>
        </p:blipFill>
        <p:spPr bwMode="auto">
          <a:xfrm>
            <a:off x="8101013" y="5410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757738" y="620713"/>
            <a:ext cx="323850" cy="307975"/>
          </a:xfrm>
          <a:prstGeom prst="rect">
            <a:avLst/>
          </a:prstGeom>
          <a:noFill/>
        </p:spPr>
        <p:txBody>
          <a:bodyPr>
            <a:spAutoFit/>
          </a:bodyPr>
          <a:lstStyle/>
          <a:p>
            <a:pPr algn="ctr">
              <a:defRPr/>
            </a:pPr>
            <a:r>
              <a:rPr lang="en-US" sz="1400" dirty="0">
                <a:ln w="0"/>
                <a:effectLst>
                  <a:outerShdw blurRad="38100" dist="19050" dir="2700000" algn="tl" rotWithShape="0">
                    <a:schemeClr val="dk1">
                      <a:alpha val="40000"/>
                    </a:schemeClr>
                  </a:outerShdw>
                </a:effectLst>
              </a:rPr>
              <a:t>6</a:t>
            </a: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31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81000" y="533400"/>
            <a:ext cx="8610600" cy="5638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tx1"/>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9219" name="Rectangle 3"/>
          <p:cNvSpPr>
            <a:spLocks noChangeArrowheads="1"/>
          </p:cNvSpPr>
          <p:nvPr/>
        </p:nvSpPr>
        <p:spPr bwMode="auto">
          <a:xfrm>
            <a:off x="4495800" y="685800"/>
            <a:ext cx="228600" cy="5257800"/>
          </a:xfrm>
          <a:prstGeom prst="rect">
            <a:avLst/>
          </a:prstGeom>
          <a:solidFill>
            <a:schemeClr val="accent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9220" name="Rectangle 4"/>
          <p:cNvSpPr>
            <a:spLocks noChangeArrowheads="1"/>
          </p:cNvSpPr>
          <p:nvPr/>
        </p:nvSpPr>
        <p:spPr bwMode="auto">
          <a:xfrm>
            <a:off x="4716463" y="620713"/>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 typeface="Wingdings" panose="05000000000000000000" pitchFamily="2" charset="2"/>
              <a:buNone/>
            </a:pPr>
            <a:r>
              <a:rPr lang="en-GB" altLang="en-US" sz="2400"/>
              <a:t> </a:t>
            </a:r>
          </a:p>
        </p:txBody>
      </p:sp>
      <p:sp>
        <p:nvSpPr>
          <p:cNvPr id="9221" name="Rectangle 5"/>
          <p:cNvSpPr>
            <a:spLocks noChangeArrowheads="1"/>
          </p:cNvSpPr>
          <p:nvPr/>
        </p:nvSpPr>
        <p:spPr bwMode="auto">
          <a:xfrm>
            <a:off x="457200" y="609600"/>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endParaRPr lang="en-GB" altLang="en-US" sz="2400"/>
          </a:p>
        </p:txBody>
      </p:sp>
      <p:sp>
        <p:nvSpPr>
          <p:cNvPr id="9222" name="AutoShape 6">
            <a:hlinkClick r:id="" action="ppaction://hlinkshowjump?jump=nextslide" highlightClick="1">
              <a:snd r:embed="rId3" name="Utopia Restore Up.wav"/>
            </a:hlinkClick>
          </p:cNvPr>
          <p:cNvSpPr>
            <a:spLocks noChangeArrowheads="1"/>
          </p:cNvSpPr>
          <p:nvPr/>
        </p:nvSpPr>
        <p:spPr bwMode="auto">
          <a:xfrm>
            <a:off x="8458200" y="6324600"/>
            <a:ext cx="685800" cy="5334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9223" name="Text Box 18"/>
          <p:cNvSpPr txBox="1">
            <a:spLocks noChangeArrowheads="1"/>
          </p:cNvSpPr>
          <p:nvPr/>
        </p:nvSpPr>
        <p:spPr bwMode="auto">
          <a:xfrm>
            <a:off x="684213" y="765175"/>
            <a:ext cx="367188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endParaRPr lang="en-GB" altLang="en-US" sz="2800"/>
          </a:p>
        </p:txBody>
      </p:sp>
      <p:sp>
        <p:nvSpPr>
          <p:cNvPr id="9224" name="Text Box 19"/>
          <p:cNvSpPr txBox="1">
            <a:spLocks noChangeArrowheads="1"/>
          </p:cNvSpPr>
          <p:nvPr/>
        </p:nvSpPr>
        <p:spPr bwMode="auto">
          <a:xfrm>
            <a:off x="4900613" y="1049338"/>
            <a:ext cx="3670300" cy="4248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s-ES" altLang="en-US" sz="1800" dirty="0"/>
          </a:p>
          <a:p>
            <a:pPr>
              <a:spcBef>
                <a:spcPct val="0"/>
              </a:spcBef>
              <a:buFontTx/>
              <a:buNone/>
            </a:pPr>
            <a:r>
              <a:rPr lang="es-ES" altLang="en-US" sz="1800" dirty="0"/>
              <a:t>“¿Listo para viajar en el tiempo, Raúl</a:t>
            </a:r>
            <a:r>
              <a:rPr lang="es-ES" altLang="en-US" sz="1800" dirty="0" smtClean="0"/>
              <a:t>?” preguntan </a:t>
            </a:r>
            <a:r>
              <a:rPr lang="es-ES" altLang="en-US" sz="1800" dirty="0" err="1"/>
              <a:t>Angel</a:t>
            </a:r>
            <a:r>
              <a:rPr lang="es-ES" altLang="en-US" sz="1800" dirty="0"/>
              <a:t> y Mario.</a:t>
            </a:r>
          </a:p>
          <a:p>
            <a:pPr>
              <a:spcBef>
                <a:spcPct val="0"/>
              </a:spcBef>
              <a:buFontTx/>
              <a:buNone/>
            </a:pPr>
            <a:r>
              <a:rPr lang="es-ES" altLang="en-US" sz="1800" dirty="0"/>
              <a:t>“¡Por supuesto ratoncitos</a:t>
            </a:r>
            <a:r>
              <a:rPr lang="es-ES" altLang="en-US" sz="1800" dirty="0" smtClean="0"/>
              <a:t>!” dice </a:t>
            </a:r>
            <a:r>
              <a:rPr lang="es-ES" altLang="en-US" sz="1800" dirty="0"/>
              <a:t>Raúl.</a:t>
            </a:r>
          </a:p>
          <a:p>
            <a:pPr>
              <a:spcBef>
                <a:spcPct val="0"/>
              </a:spcBef>
              <a:buFontTx/>
              <a:buNone/>
            </a:pPr>
            <a:r>
              <a:rPr lang="es-ES" altLang="en-US" sz="1800" dirty="0"/>
              <a:t>“¡Preparados, listos, ya</a:t>
            </a:r>
            <a:r>
              <a:rPr lang="es-ES" altLang="en-US" sz="1800" dirty="0" smtClean="0"/>
              <a:t>!” dicen </a:t>
            </a:r>
            <a:r>
              <a:rPr lang="es-ES" altLang="en-US" sz="1800" dirty="0"/>
              <a:t>los tres amigos.</a:t>
            </a:r>
          </a:p>
          <a:p>
            <a:pPr>
              <a:spcBef>
                <a:spcPct val="0"/>
              </a:spcBef>
              <a:buFontTx/>
              <a:buNone/>
            </a:pPr>
            <a:r>
              <a:rPr lang="es-ES" altLang="en-US" sz="1800" dirty="0"/>
              <a:t>Es el año 1790 en </a:t>
            </a:r>
            <a:r>
              <a:rPr lang="es-ES" altLang="en-US" sz="1800" dirty="0" err="1"/>
              <a:t>Hackney</a:t>
            </a:r>
            <a:r>
              <a:rPr lang="es-ES" altLang="en-US" sz="1800" dirty="0"/>
              <a:t>, al este de Londres en Inglaterra… En esta época la gente jugaba mucho a las cartas.</a:t>
            </a:r>
          </a:p>
          <a:p>
            <a:pPr>
              <a:spcBef>
                <a:spcPct val="0"/>
              </a:spcBef>
              <a:buFontTx/>
              <a:buNone/>
            </a:pPr>
            <a:r>
              <a:rPr lang="es-ES" altLang="en-US" sz="1800" dirty="0"/>
              <a:t>“Yo juego a las cartas con mis amigos. Me gusta jugar a las cartas porque es </a:t>
            </a:r>
            <a:r>
              <a:rPr lang="es-ES" altLang="en-US" sz="1800" dirty="0" smtClean="0"/>
              <a:t>divertido</a:t>
            </a:r>
            <a:r>
              <a:rPr lang="es-ES" altLang="en-US" sz="1800" dirty="0"/>
              <a:t>,</a:t>
            </a:r>
            <a:r>
              <a:rPr lang="es-ES" altLang="en-US" sz="1800" dirty="0" smtClean="0"/>
              <a:t>” dice </a:t>
            </a:r>
            <a:r>
              <a:rPr lang="es-ES" altLang="en-US" sz="1800" dirty="0"/>
              <a:t>Raúl.</a:t>
            </a:r>
          </a:p>
        </p:txBody>
      </p:sp>
      <p:pic>
        <p:nvPicPr>
          <p:cNvPr id="922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9700" y="1844675"/>
            <a:ext cx="222091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agina7">
            <a:hlinkClick r:id="" action="ppaction://media"/>
          </p:cNvPr>
          <p:cNvPicPr>
            <a:picLocks noRot="1" noChangeAspect="1"/>
          </p:cNvPicPr>
          <p:nvPr>
            <a:wavAudioFile r:embed="rId1" name="Pagina7.wav"/>
          </p:nvPr>
        </p:nvPicPr>
        <p:blipFill>
          <a:blip r:embed="rId5">
            <a:extLst>
              <a:ext uri="{28A0092B-C50C-407E-A947-70E740481C1C}">
                <a14:useLocalDpi xmlns:a14="http://schemas.microsoft.com/office/drawing/2010/main" val="0"/>
              </a:ext>
            </a:extLst>
          </a:blip>
          <a:srcRect/>
          <a:stretch>
            <a:fillRect/>
          </a:stretch>
        </p:blipFill>
        <p:spPr bwMode="auto">
          <a:xfrm>
            <a:off x="8167688" y="54213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757738" y="620713"/>
            <a:ext cx="323850" cy="307975"/>
          </a:xfrm>
          <a:prstGeom prst="rect">
            <a:avLst/>
          </a:prstGeom>
          <a:noFill/>
        </p:spPr>
        <p:txBody>
          <a:bodyPr>
            <a:spAutoFit/>
          </a:bodyPr>
          <a:lstStyle/>
          <a:p>
            <a:pPr algn="ctr">
              <a:defRPr/>
            </a:pPr>
            <a:r>
              <a:rPr lang="en-US" sz="1400" dirty="0">
                <a:ln w="0"/>
                <a:effectLst>
                  <a:outerShdw blurRad="38100" dist="19050" dir="2700000" algn="tl" rotWithShape="0">
                    <a:schemeClr val="dk1">
                      <a:alpha val="40000"/>
                    </a:schemeClr>
                  </a:outerShdw>
                </a:effectLst>
              </a:rPr>
              <a:t>7</a:t>
            </a: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18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381000" y="533400"/>
            <a:ext cx="8610600" cy="5638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tx1"/>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0243" name="Rectangle 3"/>
          <p:cNvSpPr>
            <a:spLocks noChangeArrowheads="1"/>
          </p:cNvSpPr>
          <p:nvPr/>
        </p:nvSpPr>
        <p:spPr bwMode="auto">
          <a:xfrm>
            <a:off x="4495800" y="685800"/>
            <a:ext cx="228600" cy="5257800"/>
          </a:xfrm>
          <a:prstGeom prst="rect">
            <a:avLst/>
          </a:prstGeom>
          <a:solidFill>
            <a:schemeClr val="accent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0244" name="Rectangle 4"/>
          <p:cNvSpPr>
            <a:spLocks noChangeArrowheads="1"/>
          </p:cNvSpPr>
          <p:nvPr/>
        </p:nvSpPr>
        <p:spPr bwMode="auto">
          <a:xfrm>
            <a:off x="4716463" y="620713"/>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 typeface="Wingdings" panose="05000000000000000000" pitchFamily="2" charset="2"/>
              <a:buNone/>
            </a:pPr>
            <a:r>
              <a:rPr lang="en-GB" altLang="en-US" sz="2400"/>
              <a:t> </a:t>
            </a:r>
          </a:p>
        </p:txBody>
      </p:sp>
      <p:sp>
        <p:nvSpPr>
          <p:cNvPr id="10245" name="Rectangle 5"/>
          <p:cNvSpPr>
            <a:spLocks noChangeArrowheads="1"/>
          </p:cNvSpPr>
          <p:nvPr/>
        </p:nvSpPr>
        <p:spPr bwMode="auto">
          <a:xfrm>
            <a:off x="457200" y="609600"/>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endParaRPr lang="en-GB" altLang="en-US" sz="2400"/>
          </a:p>
        </p:txBody>
      </p:sp>
      <p:sp>
        <p:nvSpPr>
          <p:cNvPr id="10246" name="AutoShape 6">
            <a:hlinkClick r:id="" action="ppaction://hlinkshowjump?jump=nextslide" highlightClick="1">
              <a:snd r:embed="rId3" name="Utopia Restore Up.wav"/>
            </a:hlinkClick>
          </p:cNvPr>
          <p:cNvSpPr>
            <a:spLocks noChangeArrowheads="1"/>
          </p:cNvSpPr>
          <p:nvPr/>
        </p:nvSpPr>
        <p:spPr bwMode="auto">
          <a:xfrm>
            <a:off x="8458200" y="6324600"/>
            <a:ext cx="685800" cy="5334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10247" name="Text Box 18"/>
          <p:cNvSpPr txBox="1">
            <a:spLocks noChangeArrowheads="1"/>
          </p:cNvSpPr>
          <p:nvPr/>
        </p:nvSpPr>
        <p:spPr bwMode="auto">
          <a:xfrm>
            <a:off x="684213" y="765175"/>
            <a:ext cx="367188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endParaRPr lang="en-GB" altLang="en-US" sz="2800"/>
          </a:p>
        </p:txBody>
      </p:sp>
      <p:sp>
        <p:nvSpPr>
          <p:cNvPr id="10248" name="Text Box 19"/>
          <p:cNvSpPr txBox="1">
            <a:spLocks noChangeArrowheads="1"/>
          </p:cNvSpPr>
          <p:nvPr/>
        </p:nvSpPr>
        <p:spPr bwMode="auto">
          <a:xfrm>
            <a:off x="4900613" y="1049338"/>
            <a:ext cx="3670300" cy="4248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s-ES" altLang="en-US" sz="1800" dirty="0"/>
          </a:p>
          <a:p>
            <a:pPr>
              <a:spcBef>
                <a:spcPct val="0"/>
              </a:spcBef>
              <a:buFontTx/>
              <a:buNone/>
            </a:pPr>
            <a:r>
              <a:rPr lang="es-ES" altLang="en-US" sz="1800" dirty="0"/>
              <a:t>“¿Listo para viajar en el tiempo, Raúl</a:t>
            </a:r>
            <a:r>
              <a:rPr lang="es-ES" altLang="en-US" sz="1800" dirty="0" smtClean="0"/>
              <a:t>?”, preguntan </a:t>
            </a:r>
            <a:r>
              <a:rPr lang="es-ES" altLang="en-US" sz="1800" dirty="0" err="1"/>
              <a:t>Angel</a:t>
            </a:r>
            <a:r>
              <a:rPr lang="es-ES" altLang="en-US" sz="1800" dirty="0"/>
              <a:t> y Mario.</a:t>
            </a:r>
          </a:p>
          <a:p>
            <a:pPr>
              <a:spcBef>
                <a:spcPct val="0"/>
              </a:spcBef>
              <a:buFontTx/>
              <a:buNone/>
            </a:pPr>
            <a:r>
              <a:rPr lang="es-ES" altLang="en-US" sz="1800" dirty="0"/>
              <a:t>“¡Por supuesto ratoncitos</a:t>
            </a:r>
            <a:r>
              <a:rPr lang="es-ES" altLang="en-US" sz="1800" dirty="0" smtClean="0"/>
              <a:t>!” dice </a:t>
            </a:r>
            <a:r>
              <a:rPr lang="es-ES" altLang="en-US" sz="1800" dirty="0"/>
              <a:t>Raúl.</a:t>
            </a:r>
          </a:p>
          <a:p>
            <a:pPr>
              <a:spcBef>
                <a:spcPct val="0"/>
              </a:spcBef>
              <a:buFontTx/>
              <a:buNone/>
            </a:pPr>
            <a:r>
              <a:rPr lang="es-ES" altLang="en-US" sz="1800" dirty="0"/>
              <a:t>“¡Preparados, listos, ya</a:t>
            </a:r>
            <a:r>
              <a:rPr lang="es-ES" altLang="en-US" sz="1800" dirty="0" smtClean="0"/>
              <a:t>!” dicen </a:t>
            </a:r>
            <a:r>
              <a:rPr lang="es-ES" altLang="en-US" sz="1800" dirty="0"/>
              <a:t>los tres amigos.</a:t>
            </a:r>
          </a:p>
          <a:p>
            <a:pPr>
              <a:spcBef>
                <a:spcPct val="0"/>
              </a:spcBef>
              <a:buFontTx/>
              <a:buNone/>
            </a:pPr>
            <a:r>
              <a:rPr lang="es-ES" altLang="en-US" sz="1800" dirty="0"/>
              <a:t>Es el año 1830 en </a:t>
            </a:r>
            <a:r>
              <a:rPr lang="es-ES" altLang="en-US" sz="1800" dirty="0" err="1"/>
              <a:t>Hackney</a:t>
            </a:r>
            <a:r>
              <a:rPr lang="es-ES" altLang="en-US" sz="1800" dirty="0"/>
              <a:t>, al este de Londres en Inglaterra… En esta época el ajedrez era muy popular.</a:t>
            </a:r>
          </a:p>
          <a:p>
            <a:pPr>
              <a:spcBef>
                <a:spcPct val="0"/>
              </a:spcBef>
              <a:buFontTx/>
              <a:buNone/>
            </a:pPr>
            <a:r>
              <a:rPr lang="es-ES" altLang="en-US" sz="1800" dirty="0"/>
              <a:t>“Yo juego al ajedrez con mi amigo, pero no me gusta jugar al ajedrez porque es muy </a:t>
            </a:r>
            <a:r>
              <a:rPr lang="es-ES" altLang="en-US" sz="1800" dirty="0" smtClean="0"/>
              <a:t>complejo</a:t>
            </a:r>
            <a:r>
              <a:rPr lang="es-ES" altLang="en-US" sz="1800" dirty="0"/>
              <a:t>,</a:t>
            </a:r>
            <a:r>
              <a:rPr lang="es-ES" altLang="en-US" sz="1800" dirty="0" smtClean="0"/>
              <a:t>” dice </a:t>
            </a:r>
            <a:r>
              <a:rPr lang="es-ES" altLang="en-US" sz="1800" dirty="0"/>
              <a:t>Raúl.</a:t>
            </a:r>
          </a:p>
        </p:txBody>
      </p:sp>
      <p:pic>
        <p:nvPicPr>
          <p:cNvPr id="1024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3950" y="1581150"/>
            <a:ext cx="3144838"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agina 8 (1)">
            <a:hlinkClick r:id="" action="ppaction://media"/>
          </p:cNvPr>
          <p:cNvPicPr>
            <a:picLocks noRot="1" noChangeAspect="1"/>
          </p:cNvPicPr>
          <p:nvPr>
            <a:wavAudioFile r:embed="rId1" name="Pagina 8 (1).wav"/>
          </p:nvPr>
        </p:nvPicPr>
        <p:blipFill>
          <a:blip r:embed="rId5">
            <a:extLst>
              <a:ext uri="{28A0092B-C50C-407E-A947-70E740481C1C}">
                <a14:useLocalDpi xmlns:a14="http://schemas.microsoft.com/office/drawing/2010/main" val="0"/>
              </a:ext>
            </a:extLst>
          </a:blip>
          <a:srcRect/>
          <a:stretch>
            <a:fillRect/>
          </a:stretch>
        </p:blipFill>
        <p:spPr bwMode="auto">
          <a:xfrm>
            <a:off x="8116888" y="5359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757738" y="620713"/>
            <a:ext cx="323850" cy="307975"/>
          </a:xfrm>
          <a:prstGeom prst="rect">
            <a:avLst/>
          </a:prstGeom>
          <a:noFill/>
        </p:spPr>
        <p:txBody>
          <a:bodyPr>
            <a:spAutoFit/>
          </a:bodyPr>
          <a:lstStyle/>
          <a:p>
            <a:pPr algn="ctr">
              <a:defRPr/>
            </a:pPr>
            <a:r>
              <a:rPr lang="en-US" sz="1400" dirty="0">
                <a:ln w="0"/>
                <a:effectLst>
                  <a:outerShdw blurRad="38100" dist="19050" dir="2700000" algn="tl" rotWithShape="0">
                    <a:schemeClr val="dk1">
                      <a:alpha val="40000"/>
                    </a:schemeClr>
                  </a:outerShdw>
                </a:effectLst>
              </a:rPr>
              <a:t>8</a:t>
            </a: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14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1303</Words>
  <Application>Microsoft Office PowerPoint</Application>
  <PresentationFormat>On-screen Show (4:3)</PresentationFormat>
  <Paragraphs>137</Paragraphs>
  <Slides>18</Slides>
  <Notes>0</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Comic Sans MS</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PDCS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bevevans</dc:creator>
  <cp:lastModifiedBy>Wendy Walker</cp:lastModifiedBy>
  <cp:revision>23</cp:revision>
  <dcterms:created xsi:type="dcterms:W3CDTF">2007-09-17T09:36:08Z</dcterms:created>
  <dcterms:modified xsi:type="dcterms:W3CDTF">2016-08-28T09:06:58Z</dcterms:modified>
</cp:coreProperties>
</file>