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4" r:id="rId5"/>
    <p:sldId id="266" r:id="rId6"/>
    <p:sldId id="268" r:id="rId7"/>
    <p:sldId id="270" r:id="rId8"/>
    <p:sldId id="273" r:id="rId9"/>
    <p:sldId id="277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032F-43B6-44FE-AA61-A31F76638496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0B78B-E2CF-48D6-B861-715F7BFC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3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Unknown sources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B78B-E2CF-48D6-B861-715F7BFCC9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DD05-9233-4381-AF83-D7C02EAF54CC}" type="datetimeFigureOut">
              <a:rPr lang="en-GB" smtClean="0"/>
              <a:pPr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E601-43DE-4C56-8577-623CA63BDC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+Planning\Year 1\img019.jpg"/>
          <p:cNvPicPr>
            <a:picLocks noChangeAspect="1" noChangeArrowheads="1"/>
          </p:cNvPicPr>
          <p:nvPr/>
        </p:nvPicPr>
        <p:blipFill>
          <a:blip r:embed="rId3" cstate="print"/>
          <a:srcRect t="3801" r="51369" b="65750"/>
          <a:stretch>
            <a:fillRect/>
          </a:stretch>
        </p:blipFill>
        <p:spPr bwMode="auto">
          <a:xfrm>
            <a:off x="0" y="-1"/>
            <a:ext cx="8316416" cy="67908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620689"/>
            <a:ext cx="7772400" cy="3744415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Oso </a:t>
            </a:r>
            <a:r>
              <a:rPr lang="en-GB" sz="4800" dirty="0" err="1" smtClean="0">
                <a:latin typeface="Comic Sans MS" pitchFamily="66" charset="0"/>
              </a:rPr>
              <a:t>marrón</a:t>
            </a:r>
            <a:r>
              <a:rPr lang="en-GB" sz="4800" dirty="0" smtClean="0">
                <a:latin typeface="Comic Sans MS" pitchFamily="66" charset="0"/>
              </a:rPr>
              <a:t>, 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err="1" smtClean="0">
                <a:latin typeface="Comic Sans MS" pitchFamily="66" charset="0"/>
              </a:rPr>
              <a:t>Oso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marrón</a:t>
            </a:r>
            <a:r>
              <a:rPr lang="en-GB" sz="4800" dirty="0" smtClean="0">
                <a:latin typeface="Comic Sans MS" pitchFamily="66" charset="0"/>
              </a:rPr>
              <a:t>,</a:t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/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/>
              </a:rPr>
              <a:t>¿</a:t>
            </a:r>
            <a:r>
              <a:rPr lang="en-GB" sz="4800" dirty="0" err="1" smtClean="0">
                <a:latin typeface="Comic Sans MS" pitchFamily="66" charset="0"/>
              </a:rPr>
              <a:t>Qué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puedes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ver</a:t>
            </a:r>
            <a:r>
              <a:rPr lang="en-GB" sz="4800" dirty="0" smtClean="0">
                <a:latin typeface="Comic Sans MS" pitchFamily="66" charset="0"/>
              </a:rPr>
              <a:t>?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F:\+Planning\Year 1\im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808481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52120" y="2377347"/>
            <a:ext cx="3600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5400" dirty="0" smtClean="0">
                <a:latin typeface="Comic Sans MS" pitchFamily="66" charset="0"/>
              </a:rPr>
              <a:t>…</a:t>
            </a:r>
            <a:r>
              <a:rPr lang="en-GB" sz="5400" dirty="0" err="1" smtClean="0">
                <a:latin typeface="Comic Sans MS" pitchFamily="66" charset="0"/>
              </a:rPr>
              <a:t>niños</a:t>
            </a:r>
            <a:r>
              <a:rPr lang="en-GB" sz="5400" dirty="0" smtClean="0">
                <a:latin typeface="Comic Sans MS" pitchFamily="66" charset="0"/>
              </a:rPr>
              <a:t>.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lang="en-GB" sz="5400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dirty="0" smtClean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176" y="47667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+Planning\Year 1\img019.jpg"/>
          <p:cNvPicPr>
            <a:picLocks noChangeAspect="1" noChangeArrowheads="1"/>
          </p:cNvPicPr>
          <p:nvPr/>
        </p:nvPicPr>
        <p:blipFill>
          <a:blip r:embed="rId2" cstate="print"/>
          <a:srcRect l="48631" b="65750"/>
          <a:stretch>
            <a:fillRect/>
          </a:stretch>
        </p:blipFill>
        <p:spPr bwMode="auto">
          <a:xfrm>
            <a:off x="0" y="-811569"/>
            <a:ext cx="8820472" cy="7669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7"/>
            <a:ext cx="7772400" cy="3744415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…</a:t>
            </a:r>
            <a:r>
              <a:rPr lang="en-GB" sz="4800" dirty="0" err="1" smtClean="0">
                <a:latin typeface="Comic Sans MS" pitchFamily="66" charset="0"/>
              </a:rPr>
              <a:t>pájaro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rojo</a:t>
            </a:r>
            <a:r>
              <a:rPr lang="en-GB" sz="4800" dirty="0">
                <a:latin typeface="Comic Sans MS" pitchFamily="66" charset="0"/>
              </a:rPr>
              <a:t>.</a:t>
            </a:r>
            <a:r>
              <a:rPr lang="en-GB" sz="4800" dirty="0" smtClean="0">
                <a:latin typeface="Comic Sans MS" pitchFamily="66" charset="0"/>
              </a:rPr>
              <a:t/>
            </a:r>
            <a:br>
              <a:rPr lang="en-GB" sz="4800" dirty="0" smtClean="0">
                <a:latin typeface="Comic Sans MS" pitchFamily="66" charset="0"/>
              </a:rPr>
            </a:br>
            <a:r>
              <a:rPr lang="en-GB" sz="4800" dirty="0" smtClean="0">
                <a:latin typeface="Comic Sans MS" pitchFamily="66" charset="0"/>
              </a:rPr>
              <a:t/>
            </a:r>
            <a:br>
              <a:rPr lang="en-GB" sz="4800" dirty="0" smtClean="0">
                <a:latin typeface="Comic Sans MS" pitchFamily="66" charset="0"/>
              </a:rPr>
            </a:br>
            <a:endParaRPr lang="en-GB" sz="4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47331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:\+Planning\Year 1\img018.jpg"/>
          <p:cNvPicPr>
            <a:picLocks noChangeAspect="1" noChangeArrowheads="1"/>
          </p:cNvPicPr>
          <p:nvPr/>
        </p:nvPicPr>
        <p:blipFill>
          <a:blip r:embed="rId2" cstate="print"/>
          <a:srcRect r="50000" b="71000"/>
          <a:stretch>
            <a:fillRect/>
          </a:stretch>
        </p:blipFill>
        <p:spPr bwMode="auto">
          <a:xfrm flipH="1">
            <a:off x="-1" y="154648"/>
            <a:ext cx="8532440" cy="670335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40568" y="1844824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dirty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pato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4800" dirty="0" err="1" smtClean="0">
                <a:latin typeface="Comic Sans MS" pitchFamily="66" charset="0"/>
                <a:ea typeface="+mj-ea"/>
                <a:cs typeface="+mj-cs"/>
              </a:rPr>
              <a:t>amarillo</a:t>
            </a: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616313"/>
            <a:ext cx="4784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+Planning\Year 1\img018.jpg"/>
          <p:cNvPicPr>
            <a:picLocks noChangeAspect="1" noChangeArrowheads="1"/>
          </p:cNvPicPr>
          <p:nvPr/>
        </p:nvPicPr>
        <p:blipFill>
          <a:blip r:embed="rId2" cstate="print"/>
          <a:srcRect l="48578" b="71000"/>
          <a:stretch>
            <a:fillRect/>
          </a:stretch>
        </p:blipFill>
        <p:spPr bwMode="auto">
          <a:xfrm flipH="1">
            <a:off x="-1" y="10006"/>
            <a:ext cx="8964488" cy="684799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1628800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caballo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azúl</a:t>
            </a:r>
            <a:r>
              <a:rPr lang="en-GB" sz="4800" dirty="0"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278" y="404664"/>
            <a:ext cx="5163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+Planning\Year 1\img019.jpg"/>
          <p:cNvPicPr>
            <a:picLocks noChangeAspect="1" noChangeArrowheads="1"/>
          </p:cNvPicPr>
          <p:nvPr/>
        </p:nvPicPr>
        <p:blipFill>
          <a:blip r:embed="rId2" cstate="print"/>
          <a:srcRect l="50000" t="37400" b="34250"/>
          <a:stretch>
            <a:fillRect/>
          </a:stretch>
        </p:blipFill>
        <p:spPr bwMode="auto">
          <a:xfrm>
            <a:off x="1" y="96659"/>
            <a:ext cx="9144000" cy="676134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1" y="2067638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…r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ana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verde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b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13312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 smtClean="0">
                <a:latin typeface="Comic Sans MS" pitchFamily="66" charset="0"/>
              </a:rPr>
              <a:t>una</a:t>
            </a:r>
            <a:r>
              <a:rPr lang="en-GB" sz="5400" dirty="0" smtClean="0">
                <a:latin typeface="Comic Sans MS" pitchFamily="66" charset="0"/>
              </a:rPr>
              <a:t>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+Planning\Year 1\img018.jpg"/>
          <p:cNvPicPr>
            <a:picLocks noChangeAspect="1" noChangeArrowheads="1"/>
          </p:cNvPicPr>
          <p:nvPr/>
        </p:nvPicPr>
        <p:blipFill>
          <a:blip r:embed="rId2" cstate="print"/>
          <a:srcRect l="1644" t="31100" r="51422" b="40550"/>
          <a:stretch>
            <a:fillRect/>
          </a:stretch>
        </p:blipFill>
        <p:spPr bwMode="auto">
          <a:xfrm>
            <a:off x="288032" y="-182003"/>
            <a:ext cx="8604448" cy="704000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40160" y="2564905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ga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morado</a:t>
            </a:r>
            <a:r>
              <a:rPr lang="en-GB" sz="4800" dirty="0"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GB" sz="4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8864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+Planning\Year 1\img018.jpg"/>
          <p:cNvPicPr>
            <a:picLocks noChangeAspect="1" noChangeArrowheads="1"/>
          </p:cNvPicPr>
          <p:nvPr/>
        </p:nvPicPr>
        <p:blipFill>
          <a:blip r:embed="rId2" cstate="print"/>
          <a:srcRect l="52844" t="33200" b="41600"/>
          <a:stretch>
            <a:fillRect/>
          </a:stretch>
        </p:blipFill>
        <p:spPr bwMode="auto">
          <a:xfrm>
            <a:off x="179512" y="369061"/>
            <a:ext cx="8964488" cy="64889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556792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…</a:t>
            </a:r>
            <a:r>
              <a:rPr lang="en-GB" sz="4800" dirty="0" err="1" smtClean="0">
                <a:latin typeface="Comic Sans MS" pitchFamily="66" charset="0"/>
                <a:ea typeface="+mj-ea"/>
                <a:cs typeface="+mj-cs"/>
              </a:rPr>
              <a:t>perro</a:t>
            </a: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4800" dirty="0" err="1" smtClean="0">
                <a:latin typeface="Comic Sans MS" pitchFamily="66" charset="0"/>
                <a:ea typeface="+mj-ea"/>
                <a:cs typeface="+mj-cs"/>
              </a:rPr>
              <a:t>blanco</a:t>
            </a: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GB" sz="4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45053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+Planning\Year 1\img019.jpg"/>
          <p:cNvPicPr>
            <a:picLocks noChangeAspect="1" noChangeArrowheads="1"/>
          </p:cNvPicPr>
          <p:nvPr/>
        </p:nvPicPr>
        <p:blipFill>
          <a:blip r:embed="rId2" cstate="print"/>
          <a:srcRect t="69950" r="50000" b="3209"/>
          <a:stretch>
            <a:fillRect/>
          </a:stretch>
        </p:blipFill>
        <p:spPr bwMode="auto">
          <a:xfrm>
            <a:off x="755576" y="909464"/>
            <a:ext cx="8496944" cy="59485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5861" y="2132856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...o</a:t>
            </a:r>
            <a:r>
              <a:rPr lang="en-GB" sz="4800" dirty="0" err="1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veja</a:t>
            </a:r>
            <a:r>
              <a:rPr lang="en-GB" sz="48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negra</a:t>
            </a:r>
            <a:r>
              <a:rPr lang="en-GB" sz="48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dirty="0" smtClean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3043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 smtClean="0">
                <a:latin typeface="Comic Sans MS" pitchFamily="66" charset="0"/>
              </a:rPr>
              <a:t>una</a:t>
            </a:r>
            <a:r>
              <a:rPr lang="en-GB" sz="5400" dirty="0" smtClean="0">
                <a:latin typeface="Comic Sans MS" pitchFamily="66" charset="0"/>
              </a:rPr>
              <a:t>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+Planning\Year 1\img018.jpg"/>
          <p:cNvPicPr>
            <a:picLocks noChangeAspect="1" noChangeArrowheads="1"/>
          </p:cNvPicPr>
          <p:nvPr/>
        </p:nvPicPr>
        <p:blipFill>
          <a:blip r:embed="rId2" cstate="print"/>
          <a:srcRect t="61550" r="45733" b="5901"/>
          <a:stretch>
            <a:fillRect/>
          </a:stretch>
        </p:blipFill>
        <p:spPr bwMode="auto">
          <a:xfrm>
            <a:off x="0" y="-255652"/>
            <a:ext cx="9144000" cy="74290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032" y="3573017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 smtClean="0">
                <a:latin typeface="Comic Sans MS" pitchFamily="66" charset="0"/>
                <a:ea typeface="+mj-ea"/>
                <a:cs typeface="+mj-cs"/>
              </a:rPr>
              <a:t>…un mono ______.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68" y="-239031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latin typeface="Comic Sans MS" pitchFamily="66" charset="0"/>
              </a:rPr>
              <a:t>Puedo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err="1">
                <a:latin typeface="Comic Sans MS" pitchFamily="66" charset="0"/>
              </a:rPr>
              <a:t>ver</a:t>
            </a:r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5400" dirty="0" smtClean="0">
                <a:latin typeface="Comic Sans MS" pitchFamily="66" charset="0"/>
              </a:rPr>
              <a:t>un…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76</Words>
  <Application>Microsoft Office PowerPoint</Application>
  <PresentationFormat>On-screen Show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Oso marrón,  Oso marrón,  ¿Qué puedes ver?</vt:lpstr>
      <vt:lpstr>…pájaro rojo.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 marrón,  Oso marrón,  ¿Qué puedes ver?</dc:title>
  <dc:creator>User</dc:creator>
  <cp:lastModifiedBy>Wendy</cp:lastModifiedBy>
  <cp:revision>18</cp:revision>
  <dcterms:created xsi:type="dcterms:W3CDTF">2013-11-06T22:13:35Z</dcterms:created>
  <dcterms:modified xsi:type="dcterms:W3CDTF">2014-09-20T15:07:50Z</dcterms:modified>
</cp:coreProperties>
</file>